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126" y="287562"/>
            <a:ext cx="3122568" cy="83099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Year </a:t>
            </a:r>
            <a:r>
              <a:rPr lang="en-GB" sz="1600" dirty="0">
                <a:latin typeface="Comic Sans MS" panose="030F0702030302020204" pitchFamily="66" charset="0"/>
              </a:rPr>
              <a:t>4</a:t>
            </a:r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Computing</a:t>
            </a:r>
          </a:p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Autumn Term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297050"/>
              </p:ext>
            </p:extLst>
          </p:nvPr>
        </p:nvGraphicFramePr>
        <p:xfrm>
          <a:off x="5412154" y="294245"/>
          <a:ext cx="6562400" cy="6270680"/>
        </p:xfrm>
        <a:graphic>
          <a:graphicData uri="http://schemas.openxmlformats.org/drawingml/2006/table">
            <a:tbl>
              <a:tblPr firstRow="1" bandRow="1"/>
              <a:tblGrid>
                <a:gridCol w="1315820"/>
                <a:gridCol w="5246580"/>
              </a:tblGrid>
              <a:tr h="71871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none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600" b="0" u="none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Action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Types of commands, which are run on an object.  They could be used to move an object or change a property.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Algorithm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A precise step by step set of instructions used to solve a problem or achieve an objective.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anose="030F0702030302020204" pitchFamily="66" charset="0"/>
                        </a:rPr>
                        <a:t>Command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A single instruction in a computer program.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Design Mode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Used to create the look of a 2Code computer program when it is run.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53861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If/else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A conditional command</a:t>
                      </a:r>
                      <a:r>
                        <a:rPr lang="en-GB" sz="1200" b="0" baseline="0" dirty="0" smtClean="0">
                          <a:latin typeface="Comic Sans MS" panose="030F0702030302020204" pitchFamily="66" charset="0"/>
                        </a:rPr>
                        <a:t> that tests a statement. If the condition is true, then the commands inside the ‘if block’ will be run. If the condition is not met, then the commands inside the ‘else block’ are run.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605569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Input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Information going into the computer.</a:t>
                      </a:r>
                      <a:r>
                        <a:rPr lang="en-GB" sz="1200" b="0" baseline="0" dirty="0" smtClean="0">
                          <a:latin typeface="Comic Sans MS" panose="030F0702030302020204" pitchFamily="66" charset="0"/>
                        </a:rPr>
                        <a:t> Can include moving or clicking the mouse, using the keyboard, swiping and tilting the device.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Repeat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This command can be used to make a block of commands run a set number of times or forever.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Timer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Use this command to run a block of commands after a timed delay or at regular intervals.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Variable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 panose="030F0702030302020204" pitchFamily="66" charset="0"/>
                        </a:rPr>
                        <a:t>A named area in computer memory. A variable has a name and a value. The program can change this variable value. 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38566" y="254000"/>
            <a:ext cx="1080451" cy="1104283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90" y="4750263"/>
            <a:ext cx="3736975" cy="1890395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8563" y="1871693"/>
            <a:ext cx="4555490" cy="2407229"/>
          </a:xfrm>
          <a:prstGeom prst="roundRect">
            <a:avLst>
              <a:gd name="adj" fmla="val 9174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omic Sans MS"/>
                <a:ea typeface="Calibri"/>
                <a:cs typeface="Comic Sans MS"/>
              </a:rPr>
              <a:t>To use selection in coding with the ‘if/else’ command.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omic Sans MS"/>
                <a:ea typeface="Calibri"/>
                <a:cs typeface="Comic Sans MS"/>
              </a:rPr>
              <a:t>To understand and use variables in 2Code.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omic Sans MS"/>
                <a:ea typeface="Calibri"/>
                <a:cs typeface="Comic Sans MS"/>
              </a:rPr>
              <a:t>To use flowcharts for design of algorithms including selection.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omic Sans MS"/>
                <a:ea typeface="Calibri"/>
                <a:cs typeface="Comic Sans MS"/>
              </a:rPr>
              <a:t>To use the ‘repeat until’ with variables to determine the repeat.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effectLst/>
                <a:latin typeface="Comic Sans MS"/>
                <a:ea typeface="Calibri"/>
                <a:cs typeface="Comic Sans MS"/>
              </a:rPr>
              <a:t>To learn about and use computational thinking terms decomposition and abstraction.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21607" y="1414033"/>
            <a:ext cx="1792812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Key Learning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25151" y="4345976"/>
            <a:ext cx="1792812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Key Resources</a:t>
            </a: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83845" y="164848"/>
            <a:ext cx="3419231" cy="538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9 hours over Autumn Term</a:t>
            </a:r>
            <a:endParaRPr lang="en-US" altLang="en-US" sz="1600" dirty="0"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265342" y="4552462"/>
            <a:ext cx="3420000" cy="202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Coding: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To know what decomposition and abstraction are in computer science.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design a decomposed feature of a real life situation. 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8241896" y="2282092"/>
            <a:ext cx="3420000" cy="20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Coding: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create a program with a character that repeats actions.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use the Repeat Until command to make characters repeat actions.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program a character to respond to user keyboard input.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8261435" y="918308"/>
            <a:ext cx="3420000" cy="1055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Internet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Safety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Searching for Images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435804" y="898769"/>
            <a:ext cx="3420000" cy="1113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Internet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Safety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Passwords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431896" y="2282092"/>
            <a:ext cx="3420000" cy="20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Coding: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To use if/else statements in a program.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create a variable.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explore a flowchart design for a program with an if/else statement.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427989" y="4552462"/>
            <a:ext cx="3420000" cy="20398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Coding: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To explore how 2Code can be used to investigate control by creating a simulation.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684419" y="4552462"/>
            <a:ext cx="3420000" cy="202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Coding: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To make timers and counting machines using variables to print a new number to the screen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every second.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80512" y="2282092"/>
            <a:ext cx="3420000" cy="20359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Coding: 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review coding vocabulary.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To use a sketch or storyboard to represent a program design and algorithm.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To use the design to create a program.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76604" y="898768"/>
            <a:ext cx="3420000" cy="1074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2 Type Activity</a:t>
            </a: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466</Words>
  <Application>Microsoft Macintosh PowerPoint</Application>
  <PresentationFormat>Custom</PresentationFormat>
  <Paragraphs>63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36</cp:revision>
  <dcterms:created xsi:type="dcterms:W3CDTF">2019-10-09T09:15:49Z</dcterms:created>
  <dcterms:modified xsi:type="dcterms:W3CDTF">2020-04-25T10:26:52Z</dcterms:modified>
</cp:coreProperties>
</file>