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 varScale="1">
        <p:scale>
          <a:sx n="76" d="100"/>
          <a:sy n="76" d="100"/>
        </p:scale>
        <p:origin x="-328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126" y="287562"/>
            <a:ext cx="3122568" cy="83099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>
                <a:latin typeface="Comic Sans MS" panose="030F0702030302020204" pitchFamily="66" charset="0"/>
              </a:rPr>
              <a:t>Year 4</a:t>
            </a:r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1600" dirty="0" smtClean="0">
                <a:latin typeface="Comic Sans MS" panose="030F0702030302020204" pitchFamily="66" charset="0"/>
              </a:rPr>
              <a:t>Computing</a:t>
            </a:r>
          </a:p>
          <a:p>
            <a:pPr algn="ctr"/>
            <a:r>
              <a:rPr lang="en-GB" sz="1600" dirty="0" smtClean="0">
                <a:latin typeface="Comic Sans MS" panose="030F0702030302020204" pitchFamily="66" charset="0"/>
              </a:rPr>
              <a:t>Summer</a:t>
            </a:r>
            <a:r>
              <a:rPr lang="en-GB" sz="1600" dirty="0" smtClean="0">
                <a:latin typeface="Comic Sans MS" panose="030F0702030302020204" pitchFamily="66" charset="0"/>
              </a:rPr>
              <a:t> </a:t>
            </a:r>
            <a:r>
              <a:rPr lang="en-GB" sz="1600" dirty="0" smtClean="0">
                <a:latin typeface="Comic Sans MS" panose="030F0702030302020204" pitchFamily="66" charset="0"/>
              </a:rPr>
              <a:t>Term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657610"/>
              </p:ext>
            </p:extLst>
          </p:nvPr>
        </p:nvGraphicFramePr>
        <p:xfrm>
          <a:off x="5412154" y="294245"/>
          <a:ext cx="6562400" cy="6214264"/>
        </p:xfrm>
        <a:graphic>
          <a:graphicData uri="http://schemas.openxmlformats.org/drawingml/2006/table">
            <a:tbl>
              <a:tblPr firstRow="1" bandRow="1"/>
              <a:tblGrid>
                <a:gridCol w="1315820"/>
                <a:gridCol w="5246580"/>
              </a:tblGrid>
              <a:tr h="71871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0" u="none" dirty="0" smtClean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  <a:endParaRPr lang="en-GB" sz="1600" b="0" u="none" dirty="0">
                        <a:solidFill>
                          <a:schemeClr val="bg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/>
                          <a:cs typeface="Comic Sans MS"/>
                        </a:rPr>
                        <a:t>Easter Egg</a:t>
                      </a:r>
                      <a:endParaRPr lang="en-GB" sz="14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An unexpected or undocumented feature in a piece of computer software or on a DVD, included as a joke or a bonus.</a:t>
                      </a:r>
                    </a:p>
                    <a:p>
                      <a:pPr algn="l"/>
                      <a:endParaRPr lang="en-GB" sz="1400" b="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/>
                          <a:cs typeface="Comic Sans MS"/>
                        </a:rPr>
                        <a:t>Internet</a:t>
                      </a:r>
                      <a:endParaRPr lang="en-GB" sz="14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A global computer network providing a variety of information and communication facilities. </a:t>
                      </a:r>
                    </a:p>
                    <a:p>
                      <a:pPr algn="l"/>
                      <a:endParaRPr lang="en-GB" sz="1400" b="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/>
                          <a:cs typeface="Comic Sans MS"/>
                        </a:rPr>
                        <a:t>Internet Browser</a:t>
                      </a:r>
                      <a:endParaRPr lang="en-GB" sz="140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A software application used to locate and display Web pages.</a:t>
                      </a:r>
                    </a:p>
                    <a:p>
                      <a:pPr algn="l"/>
                      <a:endParaRPr lang="en-GB" sz="1400" b="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/>
                          <a:cs typeface="Comic Sans MS"/>
                        </a:rPr>
                        <a:t>Search</a:t>
                      </a:r>
                      <a:endParaRPr lang="en-GB" sz="14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To look for information. In this case on the Internet.</a:t>
                      </a:r>
                    </a:p>
                    <a:p>
                      <a:pPr algn="l"/>
                      <a:endParaRPr lang="en-GB" sz="1400" b="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</a:tr>
              <a:tr h="753861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/>
                          <a:cs typeface="Comic Sans MS"/>
                        </a:rPr>
                        <a:t>Search Engine</a:t>
                      </a:r>
                      <a:endParaRPr lang="en-GB" sz="14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A program that searches for and identifies items in a database. Used especially for finding sites on the World Wide Web.</a:t>
                      </a:r>
                    </a:p>
                    <a:p>
                      <a:pPr algn="l"/>
                      <a:endParaRPr lang="en-GB" sz="1400" b="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</a:tr>
              <a:tr h="605569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/>
                          <a:cs typeface="Comic Sans MS"/>
                        </a:rPr>
                        <a:t>Spoof Website</a:t>
                      </a:r>
                      <a:endParaRPr lang="en-GB" sz="14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Website spoofing is the act of creating a website, as a hoax, with the intention of misleading readers that the website has been created by a different person or organisation.</a:t>
                      </a:r>
                    </a:p>
                    <a:p>
                      <a:pPr algn="l"/>
                      <a:endParaRPr lang="en-GB" sz="1400" b="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</a:tr>
              <a:tr h="59893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/>
                          <a:cs typeface="Comic Sans MS"/>
                        </a:rPr>
                        <a:t>Website</a:t>
                      </a:r>
                      <a:endParaRPr lang="en-GB" sz="1400" b="0" dirty="0">
                        <a:latin typeface="Comic Sans MS"/>
                        <a:cs typeface="Comic Sans M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+mn-ea"/>
                          <a:cs typeface="Comic Sans MS"/>
                        </a:rPr>
                        <a:t>A set of related web pages located under a single domain name.</a:t>
                      </a:r>
                    </a:p>
                    <a:p>
                      <a:pPr algn="l"/>
                      <a:endParaRPr lang="en-GB" sz="1400" b="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38566" y="254000"/>
            <a:ext cx="1080451" cy="11042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88187" y="1664706"/>
            <a:ext cx="1792812" cy="30777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omic Sans MS" panose="030F0702030302020204" pitchFamily="66" charset="0"/>
              </a:rPr>
              <a:t>Key Learning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25151" y="4145438"/>
            <a:ext cx="1792812" cy="30777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omic Sans MS" panose="030F0702030302020204" pitchFamily="66" charset="0"/>
              </a:rPr>
              <a:t>Key Resources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67879" y="2154747"/>
            <a:ext cx="4578527" cy="1688907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Comic Sans MS"/>
                <a:ea typeface="Calibri"/>
                <a:cs typeface="Comic Sans MS"/>
              </a:rPr>
              <a:t>To locate information on the search results page.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Comic Sans MS"/>
                <a:ea typeface="Calibri"/>
                <a:cs typeface="Comic Sans MS"/>
              </a:rPr>
              <a:t>To use search effectively to find out information.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Comic Sans MS"/>
                <a:ea typeface="Calibri"/>
                <a:cs typeface="Comic Sans MS"/>
              </a:rPr>
              <a:t>To assess whether an information source is true and reliable.</a:t>
            </a:r>
          </a:p>
        </p:txBody>
      </p:sp>
      <p:pic>
        <p:nvPicPr>
          <p:cNvPr id="12" name="Picture 11" descr="A screenshot of a cell phone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75" y="4557909"/>
            <a:ext cx="3986530" cy="198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83845" y="532502"/>
            <a:ext cx="3419231" cy="5385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>
                <a:latin typeface="Comic Sans MS"/>
                <a:ea typeface="Calibri" panose="020F0502020204030204" pitchFamily="34" charset="0"/>
                <a:cs typeface="Comic Sans MS"/>
              </a:rPr>
              <a:t>6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 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hours over 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Summer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 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Term</a:t>
            </a:r>
            <a:endParaRPr lang="en-US" altLang="en-US" sz="1600" dirty="0"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8241896" y="3151092"/>
            <a:ext cx="3420000" cy="20554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</a:t>
            </a: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mic Sans MS"/>
                <a:cs typeface="Comic Sans MS"/>
              </a:rPr>
              <a:t>To assess whether an information source is true and reliable. </a:t>
            </a:r>
            <a:r>
              <a:rPr lang="en-US" sz="1400" dirty="0"/>
              <a:t>	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8261435" y="1570058"/>
            <a:ext cx="3420000" cy="10550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Online</a:t>
            </a:r>
            <a:r>
              <a:rPr kumimoji="0" lang="en-US" alt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</a:t>
            </a:r>
            <a:r>
              <a:rPr kumimoji="0" lang="en-US" alt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Safety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Cyber Bullying</a:t>
            </a:r>
            <a:endParaRPr kumimoji="0" lang="en-US" altLang="en-US" sz="140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4435804" y="1517096"/>
            <a:ext cx="3420000" cy="11136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Online</a:t>
            </a:r>
            <a:r>
              <a:rPr kumimoji="0" lang="en-US" alt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</a:t>
            </a:r>
            <a:r>
              <a:rPr kumimoji="0" lang="en-US" alt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Safety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Upsetting Video</a:t>
            </a:r>
            <a:endParaRPr kumimoji="0" lang="en-US" altLang="en-US" sz="140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431896" y="3151092"/>
            <a:ext cx="3420000" cy="20554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</a:t>
            </a:r>
            <a:r>
              <a:rPr lang="en-US" altLang="en-US" sz="1400" b="1" dirty="0" smtClean="0">
                <a:latin typeface="Comic Sans MS"/>
                <a:ea typeface="Calibri" panose="020F0502020204030204" pitchFamily="34" charset="0"/>
                <a:cs typeface="Comic Sans MS"/>
              </a:rPr>
              <a:t>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mic Sans MS"/>
                <a:cs typeface="Comic Sans MS"/>
              </a:rPr>
              <a:t>To use search effectively to find out information. </a:t>
            </a:r>
            <a:r>
              <a:rPr lang="en-US" sz="1400" dirty="0"/>
              <a:t>	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 smtClean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680512" y="3151092"/>
            <a:ext cx="3420000" cy="20359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</a:t>
            </a: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Comic Sans MS"/>
                <a:cs typeface="Comic Sans MS"/>
              </a:rPr>
              <a:t>To locate information on the search results page. </a:t>
            </a:r>
            <a:r>
              <a:rPr lang="en-US" sz="1400" dirty="0"/>
              <a:t>	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693314" y="1500383"/>
            <a:ext cx="3420000" cy="10746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2 </a:t>
            </a: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Type Activity</a:t>
            </a: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231</Words>
  <Application>Microsoft Macintosh PowerPoint</Application>
  <PresentationFormat>Custom</PresentationFormat>
  <Paragraphs>47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35</cp:revision>
  <dcterms:created xsi:type="dcterms:W3CDTF">2019-10-09T09:15:49Z</dcterms:created>
  <dcterms:modified xsi:type="dcterms:W3CDTF">2020-04-24T17:28:45Z</dcterms:modified>
</cp:coreProperties>
</file>