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160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19/05/2020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06917" y="204810"/>
            <a:ext cx="3915177" cy="70788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Year 4– </a:t>
            </a:r>
            <a:r>
              <a:rPr lang="en-GB" sz="2000" dirty="0" smtClean="0">
                <a:latin typeface="Comic Sans MS" panose="030F0702030302020204" pitchFamily="66" charset="0"/>
              </a:rPr>
              <a:t>Autumn</a:t>
            </a:r>
            <a:r>
              <a:rPr lang="en-GB" sz="2000" dirty="0" smtClean="0">
                <a:latin typeface="Comic Sans MS" panose="030F0702030302020204" pitchFamily="66" charset="0"/>
              </a:rPr>
              <a:t> </a:t>
            </a:r>
            <a:r>
              <a:rPr lang="en-GB" sz="2000" dirty="0">
                <a:latin typeface="Comic Sans MS" panose="030F0702030302020204" pitchFamily="66" charset="0"/>
              </a:rPr>
              <a:t>T</a:t>
            </a:r>
            <a:r>
              <a:rPr lang="en-GB" sz="2000" dirty="0" smtClean="0">
                <a:latin typeface="Comic Sans MS" panose="030F0702030302020204" pitchFamily="66" charset="0"/>
              </a:rPr>
              <a:t>erm</a:t>
            </a:r>
            <a:endParaRPr lang="en-GB" sz="2000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Desk tidy – Structure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136272"/>
              </p:ext>
            </p:extLst>
          </p:nvPr>
        </p:nvGraphicFramePr>
        <p:xfrm>
          <a:off x="296214" y="1055832"/>
          <a:ext cx="5749731" cy="4191190"/>
        </p:xfrm>
        <a:graphic>
          <a:graphicData uri="http://schemas.openxmlformats.org/drawingml/2006/table">
            <a:tbl>
              <a:tblPr firstRow="1" bandRow="1"/>
              <a:tblGrid>
                <a:gridCol w="16370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2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393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u="sng" dirty="0">
                          <a:solidFill>
                            <a:schemeClr val="bg1"/>
                          </a:solidFill>
                          <a:latin typeface="+mn-lt"/>
                        </a:rPr>
                        <a:t>Key Vocabulary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4015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Net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 </a:t>
                      </a:r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2D representation of a 3D shape</a:t>
                      </a:r>
                      <a:endParaRPr lang="en-GB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4015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Container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object for holding or transporting something.</a:t>
                      </a:r>
                      <a:endParaRPr lang="en-GB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11220860"/>
                  </a:ext>
                </a:extLst>
              </a:tr>
              <a:tr h="464015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Packaging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materials used to wrap or protect goods</a:t>
                      </a:r>
                      <a:endParaRPr lang="en-GB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2437227"/>
                  </a:ext>
                </a:extLst>
              </a:tr>
              <a:tr h="464015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Biodegradable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capable of being decomposed by bacteria or other living organisms and thereby avoiding pollution.</a:t>
                      </a:r>
                      <a:endParaRPr lang="en-GB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2947392"/>
                  </a:ext>
                </a:extLst>
              </a:tr>
              <a:tr h="464015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Strong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Withstand force.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755081"/>
                  </a:ext>
                </a:extLst>
              </a:tr>
              <a:tr h="464015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Stable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Unlikely to fall over.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6203529"/>
                  </a:ext>
                </a:extLst>
              </a:tr>
              <a:tr h="464015"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latin typeface="+mn-lt"/>
                        </a:rPr>
                        <a:t>Compartments 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separate section or part of a structure or container.</a:t>
                      </a:r>
                      <a:endParaRPr lang="en-GB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4931550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792048" y="1332222"/>
            <a:ext cx="1762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8" name="Picture 5" descr="C:\Documents and Settings\Carolyn\My Documents\Work at home\data poster\container pics\containers 027.jpg">
            <a:extLst>
              <a:ext uri="{FF2B5EF4-FFF2-40B4-BE49-F238E27FC236}">
                <a16:creationId xmlns:a16="http://schemas.microsoft.com/office/drawing/2014/main" xmlns="" id="{6B6E1598-E94C-4301-8E50-267E4D0AC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814" y="921937"/>
            <a:ext cx="1887228" cy="251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containers 017">
            <a:extLst>
              <a:ext uri="{FF2B5EF4-FFF2-40B4-BE49-F238E27FC236}">
                <a16:creationId xmlns:a16="http://schemas.microsoft.com/office/drawing/2014/main" xmlns="" id="{A4506E37-ACC4-4B6B-861F-6ED37A861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356" y="912696"/>
            <a:ext cx="1828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 descr="containers 015">
            <a:extLst>
              <a:ext uri="{FF2B5EF4-FFF2-40B4-BE49-F238E27FC236}">
                <a16:creationId xmlns:a16="http://schemas.microsoft.com/office/drawing/2014/main" xmlns="" id="{6908E9B3-5CBC-4CA1-B021-7BF9ED6A19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374" y="3730487"/>
            <a:ext cx="1828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containers 001">
            <a:extLst>
              <a:ext uri="{FF2B5EF4-FFF2-40B4-BE49-F238E27FC236}">
                <a16:creationId xmlns:a16="http://schemas.microsoft.com/office/drawing/2014/main" xmlns="" id="{24E8E55D-3D74-4899-9546-550693F022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06" y="3730487"/>
            <a:ext cx="18288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EEA9B510-ED9D-4FE8-BBF6-23402FB8FB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05533"/>
              </p:ext>
            </p:extLst>
          </p:nvPr>
        </p:nvGraphicFramePr>
        <p:xfrm>
          <a:off x="702365" y="222415"/>
          <a:ext cx="10986052" cy="6959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374">
                  <a:extLst>
                    <a:ext uri="{9D8B030D-6E8A-4147-A177-3AD203B41FA5}">
                      <a16:colId xmlns:a16="http://schemas.microsoft.com/office/drawing/2014/main" xmlns="" val="1849509768"/>
                    </a:ext>
                  </a:extLst>
                </a:gridCol>
                <a:gridCol w="8706678">
                  <a:extLst>
                    <a:ext uri="{9D8B030D-6E8A-4147-A177-3AD203B41FA5}">
                      <a16:colId xmlns:a16="http://schemas.microsoft.com/office/drawing/2014/main" xmlns="" val="653107006"/>
                    </a:ext>
                  </a:extLst>
                </a:gridCol>
              </a:tblGrid>
              <a:tr h="34742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latin typeface="+mj-lt"/>
                        </a:rPr>
                        <a:t>Lesson sequence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5160069"/>
                  </a:ext>
                </a:extLst>
              </a:tr>
              <a:tr h="1229117"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j-lt"/>
                        </a:rPr>
                        <a:t>Evaluation of existing products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1400" b="0" dirty="0">
                          <a:latin typeface="+mj-lt"/>
                        </a:rPr>
                        <a:t>Does your workspace need </a:t>
                      </a:r>
                      <a:r>
                        <a:rPr lang="en-US" altLang="en-US" sz="1400" b="0" dirty="0" err="1">
                          <a:latin typeface="+mj-lt"/>
                        </a:rPr>
                        <a:t>organising</a:t>
                      </a:r>
                      <a:r>
                        <a:rPr lang="en-US" altLang="en-US" sz="1400" b="0" dirty="0">
                          <a:latin typeface="+mj-lt"/>
                        </a:rPr>
                        <a:t>?</a:t>
                      </a:r>
                    </a:p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1400" b="0" dirty="0">
                          <a:latin typeface="+mj-lt"/>
                        </a:rPr>
                        <a:t>Do you need to put things where you can find them easily?</a:t>
                      </a:r>
                    </a:p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1400" b="0" dirty="0">
                          <a:latin typeface="+mj-lt"/>
                        </a:rPr>
                        <a:t>Take a closer look at some of the packaging you throw away. </a:t>
                      </a:r>
                    </a:p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1400" b="0" dirty="0">
                          <a:latin typeface="+mj-lt"/>
                        </a:rPr>
                        <a:t>What shape is it? </a:t>
                      </a:r>
                    </a:p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1400" b="0" dirty="0">
                          <a:latin typeface="+mj-lt"/>
                        </a:rPr>
                        <a:t>Why do you think it is this shape?</a:t>
                      </a:r>
                    </a:p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1400" b="0" dirty="0">
                          <a:latin typeface="+mj-lt"/>
                        </a:rPr>
                        <a:t>What materials is it made from?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9317193"/>
                  </a:ext>
                </a:extLst>
              </a:tr>
              <a:tr h="816636"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j-lt"/>
                        </a:rPr>
                        <a:t>Focussed tasks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1400" b="0" dirty="0">
                          <a:latin typeface="+mj-lt"/>
                        </a:rPr>
                        <a:t>Look for the shapes that made the sides of your packaging.</a:t>
                      </a:r>
                    </a:p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1400" b="0" dirty="0">
                          <a:latin typeface="+mj-lt"/>
                        </a:rPr>
                        <a:t>Could you have made the net by joining the sides in a different way?</a:t>
                      </a:r>
                    </a:p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1400" b="0" dirty="0">
                          <a:latin typeface="+mj-lt"/>
                        </a:rPr>
                        <a:t>See additional resources for more information. </a:t>
                      </a:r>
                      <a:endParaRPr lang="en-GB" altLang="en-US" sz="1400" b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08593815"/>
                  </a:ext>
                </a:extLst>
              </a:tr>
              <a:tr h="816636"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j-lt"/>
                        </a:rPr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Who is the desk tidy going to be for?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Where will the desk tidy be used?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What will the user put in the desk tidy?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What packaging could you use?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What other reclaimed materials could you add?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Does the user need any special features?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i.e. a handle, compartments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9463171"/>
                  </a:ext>
                </a:extLst>
              </a:tr>
              <a:tr h="415456"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j-lt"/>
                        </a:rPr>
                        <a:t>Make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j-lt"/>
                        </a:rPr>
                        <a:t>Create their desk tidy using the skills learnt.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3485013"/>
                  </a:ext>
                </a:extLst>
              </a:tr>
              <a:tr h="816636"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j-lt"/>
                        </a:rPr>
                        <a:t>Evaluate</a:t>
                      </a:r>
                      <a:r>
                        <a:rPr lang="en-GB" sz="1400" b="0" baseline="0" dirty="0">
                          <a:latin typeface="+mj-lt"/>
                        </a:rPr>
                        <a:t> </a:t>
                      </a:r>
                      <a:endParaRPr lang="en-GB" sz="14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What reclaimed materials were used in making your desk tidy?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What decoration did you use to finish the desk tidy off?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If you made another desk tidy, would you make it differently?</a:t>
                      </a:r>
                    </a:p>
                    <a:p>
                      <a:endParaRPr lang="en-GB" sz="1400" b="0" baseline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4071622"/>
                  </a:ext>
                </a:extLst>
              </a:tr>
              <a:tr h="816636">
                <a:tc>
                  <a:txBody>
                    <a:bodyPr/>
                    <a:lstStyle/>
                    <a:p>
                      <a:r>
                        <a:rPr lang="en-GB" sz="1400" b="0" dirty="0">
                          <a:latin typeface="+mj-lt"/>
                        </a:rPr>
                        <a:t>Health and Safety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baseline="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68347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0353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277</Words>
  <Application>Microsoft Macintosh PowerPoint</Application>
  <PresentationFormat>Custom</PresentationFormat>
  <Paragraphs>45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32</cp:revision>
  <dcterms:created xsi:type="dcterms:W3CDTF">2019-10-09T09:15:49Z</dcterms:created>
  <dcterms:modified xsi:type="dcterms:W3CDTF">2020-05-19T06:58:16Z</dcterms:modified>
</cp:coreProperties>
</file>