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13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2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78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66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87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44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22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81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8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41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6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9FF58-AAA6-494D-A098-6EF42AFAD769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917E6-8AB2-401B-A806-CB83CA477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32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456" y="180099"/>
            <a:ext cx="78285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u="sng" dirty="0" smtClean="0"/>
              <a:t>Knowledge Organiser – Year 4 Geography Rivers </a:t>
            </a:r>
            <a:endParaRPr lang="en-GB" sz="2500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501364"/>
              </p:ext>
            </p:extLst>
          </p:nvPr>
        </p:nvGraphicFramePr>
        <p:xfrm>
          <a:off x="270456" y="682911"/>
          <a:ext cx="7456868" cy="383757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02617"/>
                <a:gridCol w="5254251"/>
              </a:tblGrid>
              <a:tr h="426397">
                <a:tc>
                  <a:txBody>
                    <a:bodyPr/>
                    <a:lstStyle/>
                    <a:p>
                      <a:r>
                        <a:rPr lang="en-GB" sz="1800" b="0" u="sng" dirty="0" smtClean="0"/>
                        <a:t>Key Vocabulary</a:t>
                      </a:r>
                      <a:endParaRPr lang="en-GB" sz="1800" b="0" u="sng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u="sng" dirty="0" smtClean="0"/>
                        <a:t>Definition</a:t>
                      </a:r>
                      <a:endParaRPr lang="en-GB" sz="1800" b="0" u="sng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source</a:t>
                      </a:r>
                      <a:endParaRPr lang="en-GB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start of the river, usually on high ground.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stream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A narrow river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tributaries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A stream or lots of streams that merge into a river.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estuary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area where a river meets the sea. </a:t>
                      </a:r>
                      <a:endParaRPr lang="en-GB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mouth of a river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end of a river, where the sea begins. 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river basin/drainage basin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area of land from which water has drained into a river.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watershed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edge of a river basin. 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263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waterway</a:t>
                      </a:r>
                      <a:endParaRPr lang="en-GB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route within a river that is used for travel.  </a:t>
                      </a:r>
                      <a:endParaRPr lang="en-GB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45382"/>
              </p:ext>
            </p:extLst>
          </p:nvPr>
        </p:nvGraphicFramePr>
        <p:xfrm>
          <a:off x="399241" y="4726545"/>
          <a:ext cx="11281896" cy="199149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80316"/>
                <a:gridCol w="1880316"/>
                <a:gridCol w="1880316"/>
                <a:gridCol w="1880316"/>
                <a:gridCol w="1880316"/>
                <a:gridCol w="1880316"/>
              </a:tblGrid>
              <a:tr h="843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River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Thames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Europe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River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Danube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Europe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River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Nile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Africa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Ganges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Asia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Amazon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South America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Murray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Australia</a:t>
                      </a:r>
                      <a:endParaRPr lang="en-GB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484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pic>
        <p:nvPicPr>
          <p:cNvPr id="9" name="Picture 8" descr="Image result for diagram of a river kid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778" y="1069540"/>
            <a:ext cx="3696935" cy="32936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Image result for river thame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26" y="5652834"/>
            <a:ext cx="1400175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Image result for river danube vienna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158" y="5674308"/>
            <a:ext cx="1473200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Image result for river nil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353" y="5695782"/>
            <a:ext cx="13766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mage result for river ganghes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28" y="5738730"/>
            <a:ext cx="134620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Image result for the amazo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55" y="5705307"/>
            <a:ext cx="1491615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Image result for river murray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702" y="5644377"/>
            <a:ext cx="1428750" cy="916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36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641" y="1373117"/>
            <a:ext cx="133272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Year 4</a:t>
            </a:r>
          </a:p>
          <a:p>
            <a:pPr algn="ctr"/>
            <a:r>
              <a:rPr lang="en-GB" dirty="0" smtClean="0"/>
              <a:t>Geography</a:t>
            </a:r>
          </a:p>
          <a:p>
            <a:pPr algn="ctr"/>
            <a:r>
              <a:rPr lang="en-GB" dirty="0" smtClean="0"/>
              <a:t>Rivers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758267" y="141030"/>
            <a:ext cx="3280635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 dirty="0" smtClean="0"/>
              <a:t>Lesson Series:</a:t>
            </a:r>
            <a:endParaRPr lang="en-US" sz="1600" dirty="0"/>
          </a:p>
          <a:p>
            <a:r>
              <a:rPr lang="en-US" sz="1400" dirty="0"/>
              <a:t>1. What is a river? </a:t>
            </a:r>
          </a:p>
          <a:p>
            <a:r>
              <a:rPr lang="en-US" sz="1400" dirty="0"/>
              <a:t>2. Rivers of Europe </a:t>
            </a:r>
            <a:r>
              <a:rPr lang="en-US" sz="1400" dirty="0" smtClean="0"/>
              <a:t>(</a:t>
            </a:r>
            <a:r>
              <a:rPr lang="en-US" sz="1400" dirty="0" smtClean="0"/>
              <a:t>Reading Text – Rivers and Waterfalls By Elizabeth Miles</a:t>
            </a:r>
            <a:r>
              <a:rPr lang="en-US" sz="1400" dirty="0" smtClean="0"/>
              <a:t>)</a:t>
            </a:r>
            <a:endParaRPr lang="en-US" sz="1400" dirty="0"/>
          </a:p>
          <a:p>
            <a:r>
              <a:rPr lang="en-US" sz="1400" dirty="0"/>
              <a:t>3. Rivers of Africa </a:t>
            </a:r>
          </a:p>
          <a:p>
            <a:r>
              <a:rPr lang="en-US" sz="1400" dirty="0"/>
              <a:t>4. Rivers of Asia </a:t>
            </a:r>
          </a:p>
          <a:p>
            <a:r>
              <a:rPr lang="en-US" sz="1400" dirty="0"/>
              <a:t>5. Rivers of Australia, South America and North America </a:t>
            </a:r>
          </a:p>
          <a:p>
            <a:r>
              <a:rPr lang="en-US" sz="1400" dirty="0"/>
              <a:t>6. Assessment </a:t>
            </a:r>
            <a:r>
              <a:rPr lang="en-US" sz="1400" dirty="0" smtClean="0"/>
              <a:t>(Extended Write – Compare and contrast 2 rivers)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3862" y="2604177"/>
            <a:ext cx="11669189" cy="4062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 dirty="0" smtClean="0"/>
              <a:t>What you need to know:</a:t>
            </a:r>
          </a:p>
          <a:p>
            <a:endParaRPr lang="en-US" sz="1600" dirty="0"/>
          </a:p>
          <a:p>
            <a:r>
              <a:rPr lang="en-US" sz="1400" dirty="0"/>
              <a:t>• </a:t>
            </a:r>
            <a:r>
              <a:rPr lang="en-US" sz="1400" dirty="0" smtClean="0"/>
              <a:t>Most of the world’s ancient civilisations - </a:t>
            </a:r>
            <a:r>
              <a:rPr lang="en-US" sz="1400" dirty="0"/>
              <a:t>ancient Egypt, ancient Mesopotamia, India and China- started near a river. </a:t>
            </a:r>
          </a:p>
          <a:p>
            <a:r>
              <a:rPr lang="en-US" sz="1400" dirty="0"/>
              <a:t>• </a:t>
            </a:r>
            <a:r>
              <a:rPr lang="en-US" sz="1400" dirty="0" smtClean="0"/>
              <a:t>Throughout </a:t>
            </a:r>
            <a:r>
              <a:rPr lang="en-US" sz="1400" dirty="0"/>
              <a:t>history, rivers have been used for travel and trading, providing a water source for crops, and fresh water for people to bathe in and drink. </a:t>
            </a:r>
          </a:p>
          <a:p>
            <a:r>
              <a:rPr lang="en-US" sz="1400" dirty="0"/>
              <a:t>• </a:t>
            </a:r>
            <a:r>
              <a:rPr lang="en-US" sz="1400" dirty="0" smtClean="0"/>
              <a:t>Many </a:t>
            </a:r>
            <a:r>
              <a:rPr lang="en-US" sz="1400" dirty="0"/>
              <a:t>of our big cities in the UK are located next to big rivers, like Liverpool on the River Mersey and Newcastle on the River Tyne. </a:t>
            </a:r>
          </a:p>
          <a:p>
            <a:r>
              <a:rPr lang="pl-PL" sz="1400" dirty="0"/>
              <a:t>• </a:t>
            </a:r>
            <a:r>
              <a:rPr lang="pl-PL" sz="1400" dirty="0" err="1" smtClean="0"/>
              <a:t>Rivers</a:t>
            </a:r>
            <a:r>
              <a:rPr lang="pl-PL" sz="1400" dirty="0" smtClean="0"/>
              <a:t> </a:t>
            </a:r>
            <a:r>
              <a:rPr lang="pl-PL" sz="1400" dirty="0" err="1" smtClean="0"/>
              <a:t>change</a:t>
            </a:r>
            <a:r>
              <a:rPr lang="pl-PL" sz="1400" dirty="0" smtClean="0"/>
              <a:t> a  lot as </a:t>
            </a:r>
            <a:r>
              <a:rPr lang="pl-PL" sz="1400" dirty="0" err="1" smtClean="0"/>
              <a:t>they</a:t>
            </a:r>
            <a:r>
              <a:rPr lang="pl-PL" sz="1400" dirty="0" smtClean="0"/>
              <a:t> carry </a:t>
            </a:r>
            <a:r>
              <a:rPr lang="pl-PL" sz="1400" dirty="0" err="1" smtClean="0"/>
              <a:t>water</a:t>
            </a:r>
            <a:r>
              <a:rPr lang="pl-PL" sz="1400" dirty="0" smtClean="0"/>
              <a:t> </a:t>
            </a:r>
            <a:r>
              <a:rPr lang="pl-PL" sz="1400" dirty="0" err="1" smtClean="0"/>
              <a:t>all</a:t>
            </a:r>
            <a:r>
              <a:rPr lang="pl-PL" sz="1400" dirty="0" smtClean="0"/>
              <a:t> the </a:t>
            </a:r>
            <a:r>
              <a:rPr lang="pl-PL" sz="1400" dirty="0" err="1" smtClean="0"/>
              <a:t>way</a:t>
            </a:r>
            <a:r>
              <a:rPr lang="pl-PL" sz="1400" dirty="0" smtClean="0"/>
              <a:t> down to the </a:t>
            </a:r>
            <a:r>
              <a:rPr lang="pl-PL" sz="1400" dirty="0" err="1" smtClean="0"/>
              <a:t>sea</a:t>
            </a:r>
            <a:endParaRPr lang="pl-PL" sz="1400" dirty="0" smtClean="0"/>
          </a:p>
          <a:p>
            <a:r>
              <a:rPr lang="pl-PL" sz="1400" dirty="0" smtClean="0"/>
              <a:t>• </a:t>
            </a:r>
            <a:r>
              <a:rPr lang="pl-PL" sz="1400" dirty="0"/>
              <a:t>?</a:t>
            </a:r>
            <a:r>
              <a:rPr lang="pl-PL" sz="1400" dirty="0" err="1"/>
              <a:t>Every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</a:t>
            </a:r>
            <a:r>
              <a:rPr lang="pl-PL" sz="1400" dirty="0" err="1"/>
              <a:t>begins</a:t>
            </a:r>
            <a:r>
              <a:rPr lang="pl-PL" sz="1400" dirty="0"/>
              <a:t> as a </a:t>
            </a:r>
            <a:r>
              <a:rPr lang="pl-PL" sz="1400" dirty="0" err="1"/>
              <a:t>little</a:t>
            </a:r>
            <a:r>
              <a:rPr lang="pl-PL" sz="1400" dirty="0"/>
              <a:t> </a:t>
            </a:r>
            <a:r>
              <a:rPr lang="pl-PL" sz="1400" dirty="0" err="1"/>
              <a:t>stream</a:t>
            </a:r>
            <a:r>
              <a:rPr lang="pl-PL" sz="1400" dirty="0"/>
              <a:t>, </a:t>
            </a:r>
            <a:r>
              <a:rPr lang="pl-PL" sz="1400" dirty="0" smtClean="0"/>
              <a:t>a </a:t>
            </a:r>
            <a:r>
              <a:rPr lang="pl-PL" sz="1400" dirty="0" err="1" smtClean="0"/>
              <a:t>starting</a:t>
            </a:r>
            <a:r>
              <a:rPr lang="pl-PL" sz="1400" dirty="0" smtClean="0"/>
              <a:t> point </a:t>
            </a:r>
            <a:r>
              <a:rPr lang="pl-PL" sz="1400" dirty="0" err="1" smtClean="0"/>
              <a:t>called</a:t>
            </a:r>
            <a:r>
              <a:rPr lang="pl-PL" sz="1400" dirty="0" smtClean="0"/>
              <a:t> the </a:t>
            </a:r>
            <a:r>
              <a:rPr lang="pl-PL" sz="1400" dirty="0" err="1" smtClean="0"/>
              <a:t>river’s</a:t>
            </a:r>
            <a:r>
              <a:rPr lang="pl-PL" sz="1400" dirty="0" smtClean="0"/>
              <a:t> </a:t>
            </a:r>
            <a:r>
              <a:rPr lang="pl-PL" sz="1400" dirty="0" err="1" smtClean="0"/>
              <a:t>source</a:t>
            </a:r>
            <a:r>
              <a:rPr lang="pl-PL" sz="1400" dirty="0" smtClean="0"/>
              <a:t>. As </a:t>
            </a:r>
            <a:r>
              <a:rPr lang="pl-PL" sz="1400" dirty="0" err="1"/>
              <a:t>you</a:t>
            </a:r>
            <a:r>
              <a:rPr lang="pl-PL" sz="1400" dirty="0"/>
              <a:t> </a:t>
            </a:r>
            <a:r>
              <a:rPr lang="pl-PL" sz="1400" dirty="0" err="1"/>
              <a:t>follow</a:t>
            </a:r>
            <a:r>
              <a:rPr lang="pl-PL" sz="1400" dirty="0"/>
              <a:t> the </a:t>
            </a:r>
            <a:r>
              <a:rPr lang="pl-PL" sz="1400" dirty="0" err="1"/>
              <a:t>river</a:t>
            </a:r>
            <a:r>
              <a:rPr lang="pl-PL" sz="1400" dirty="0"/>
              <a:t>, </a:t>
            </a:r>
            <a:r>
              <a:rPr lang="pl-PL" sz="1400" dirty="0" err="1"/>
              <a:t>it</a:t>
            </a:r>
            <a:r>
              <a:rPr lang="pl-PL" sz="1400" dirty="0"/>
              <a:t> </a:t>
            </a:r>
            <a:r>
              <a:rPr lang="pl-PL" sz="1400" dirty="0" err="1"/>
              <a:t>will</a:t>
            </a:r>
            <a:r>
              <a:rPr lang="pl-PL" sz="1400" dirty="0"/>
              <a:t> </a:t>
            </a:r>
            <a:r>
              <a:rPr lang="pl-PL" sz="1400" dirty="0" err="1"/>
              <a:t>get</a:t>
            </a:r>
            <a:r>
              <a:rPr lang="pl-PL" sz="1400" dirty="0"/>
              <a:t> </a:t>
            </a:r>
            <a:r>
              <a:rPr lang="pl-PL" sz="1400" dirty="0" err="1"/>
              <a:t>wider</a:t>
            </a:r>
            <a:r>
              <a:rPr lang="pl-PL" sz="1400" dirty="0"/>
              <a:t> and </a:t>
            </a:r>
            <a:r>
              <a:rPr lang="pl-PL" sz="1400" dirty="0" err="1"/>
              <a:t>deeper</a:t>
            </a:r>
            <a:r>
              <a:rPr lang="pl-PL" sz="1400" dirty="0"/>
              <a:t> as </a:t>
            </a:r>
            <a:r>
              <a:rPr lang="pl-PL" sz="1400" dirty="0" err="1"/>
              <a:t>it</a:t>
            </a:r>
            <a:r>
              <a:rPr lang="pl-PL" sz="1400" dirty="0"/>
              <a:t> </a:t>
            </a:r>
            <a:r>
              <a:rPr lang="pl-PL" sz="1400" dirty="0" err="1"/>
              <a:t>collects</a:t>
            </a:r>
            <a:r>
              <a:rPr lang="pl-PL" sz="1400" dirty="0"/>
              <a:t> </a:t>
            </a:r>
            <a:r>
              <a:rPr lang="pl-PL" sz="1400" dirty="0" err="1"/>
              <a:t>more</a:t>
            </a:r>
            <a:r>
              <a:rPr lang="pl-PL" sz="1400" dirty="0"/>
              <a:t> and </a:t>
            </a:r>
            <a:r>
              <a:rPr lang="pl-PL" sz="1400" dirty="0" err="1"/>
              <a:t>more</a:t>
            </a:r>
            <a:r>
              <a:rPr lang="pl-PL" sz="1400" dirty="0"/>
              <a:t> </a:t>
            </a:r>
            <a:r>
              <a:rPr lang="pl-PL" sz="1400" dirty="0" err="1"/>
              <a:t>water</a:t>
            </a:r>
            <a:r>
              <a:rPr lang="pl-PL" sz="1400" dirty="0"/>
              <a:t> on </a:t>
            </a:r>
            <a:r>
              <a:rPr lang="pl-PL" sz="1400" dirty="0" err="1"/>
              <a:t>its</a:t>
            </a:r>
            <a:r>
              <a:rPr lang="pl-PL" sz="1400" dirty="0"/>
              <a:t> </a:t>
            </a:r>
            <a:r>
              <a:rPr lang="pl-PL" sz="1400" dirty="0" err="1"/>
              <a:t>way</a:t>
            </a:r>
            <a:r>
              <a:rPr lang="pl-PL" sz="1400" dirty="0"/>
              <a:t> to the </a:t>
            </a:r>
            <a:r>
              <a:rPr lang="pl-PL" sz="1400" dirty="0" err="1"/>
              <a:t>sea</a:t>
            </a:r>
            <a:r>
              <a:rPr lang="pl-PL" sz="1400" dirty="0"/>
              <a:t>. As the </a:t>
            </a:r>
            <a:r>
              <a:rPr lang="pl-PL" sz="1400" dirty="0" err="1"/>
              <a:t>river</a:t>
            </a:r>
            <a:r>
              <a:rPr lang="pl-PL" sz="1400" dirty="0"/>
              <a:t> </a:t>
            </a:r>
            <a:r>
              <a:rPr lang="pl-PL" sz="1400" dirty="0" err="1"/>
              <a:t>draws</a:t>
            </a:r>
            <a:r>
              <a:rPr lang="pl-PL" sz="1400" dirty="0"/>
              <a:t> </a:t>
            </a:r>
            <a:r>
              <a:rPr lang="pl-PL" sz="1400" dirty="0" err="1"/>
              <a:t>nearer</a:t>
            </a:r>
            <a:r>
              <a:rPr lang="pl-PL" sz="1400" dirty="0"/>
              <a:t> the </a:t>
            </a:r>
            <a:r>
              <a:rPr lang="pl-PL" sz="1400" dirty="0" err="1"/>
              <a:t>sea</a:t>
            </a:r>
            <a:r>
              <a:rPr lang="pl-PL" sz="1400" dirty="0"/>
              <a:t>, </a:t>
            </a:r>
            <a:r>
              <a:rPr lang="pl-PL" sz="1400" dirty="0" err="1"/>
              <a:t>it</a:t>
            </a:r>
            <a:r>
              <a:rPr lang="pl-PL" sz="1400" dirty="0"/>
              <a:t> </a:t>
            </a:r>
            <a:r>
              <a:rPr lang="pl-PL" sz="1400" dirty="0" err="1"/>
              <a:t>would</a:t>
            </a:r>
            <a:r>
              <a:rPr lang="pl-PL" sz="1400" dirty="0"/>
              <a:t> </a:t>
            </a:r>
            <a:r>
              <a:rPr lang="pl-PL" sz="1400" dirty="0" err="1"/>
              <a:t>usually</a:t>
            </a:r>
            <a:r>
              <a:rPr lang="pl-PL" sz="1400" dirty="0"/>
              <a:t> be </a:t>
            </a:r>
            <a:r>
              <a:rPr lang="pl-PL" sz="1400" dirty="0" err="1"/>
              <a:t>wide</a:t>
            </a:r>
            <a:r>
              <a:rPr lang="pl-PL" sz="1400" dirty="0"/>
              <a:t> and </a:t>
            </a:r>
            <a:r>
              <a:rPr lang="pl-PL" sz="1400" dirty="0" err="1"/>
              <a:t>deep</a:t>
            </a:r>
            <a:r>
              <a:rPr lang="pl-PL" sz="1400" dirty="0"/>
              <a:t>, and the </a:t>
            </a:r>
            <a:r>
              <a:rPr lang="pl-PL" sz="1400" dirty="0" err="1"/>
              <a:t>water</a:t>
            </a:r>
            <a:r>
              <a:rPr lang="pl-PL" sz="1400" dirty="0"/>
              <a:t> </a:t>
            </a:r>
            <a:r>
              <a:rPr lang="pl-PL" sz="1400" dirty="0" err="1"/>
              <a:t>would</a:t>
            </a:r>
            <a:r>
              <a:rPr lang="pl-PL" sz="1400" dirty="0"/>
              <a:t> be </a:t>
            </a:r>
            <a:r>
              <a:rPr lang="pl-PL" sz="1400" dirty="0" err="1"/>
              <a:t>flowing</a:t>
            </a:r>
            <a:r>
              <a:rPr lang="pl-PL" sz="1400" dirty="0"/>
              <a:t> </a:t>
            </a:r>
            <a:r>
              <a:rPr lang="pl-PL" sz="1400" dirty="0" err="1"/>
              <a:t>more</a:t>
            </a:r>
            <a:r>
              <a:rPr lang="pl-PL" sz="1400" dirty="0"/>
              <a:t> </a:t>
            </a:r>
            <a:r>
              <a:rPr lang="pl-PL" sz="1400" dirty="0" err="1"/>
              <a:t>slowly</a:t>
            </a:r>
            <a:r>
              <a:rPr lang="pl-PL" sz="1400" dirty="0"/>
              <a:t>. By the </a:t>
            </a:r>
            <a:r>
              <a:rPr lang="pl-PL" sz="1400" dirty="0" err="1"/>
              <a:t>time</a:t>
            </a:r>
            <a:r>
              <a:rPr lang="pl-PL" sz="1400" dirty="0"/>
              <a:t> the </a:t>
            </a:r>
            <a:r>
              <a:rPr lang="pl-PL" sz="1400" dirty="0" err="1"/>
              <a:t>river</a:t>
            </a:r>
            <a:r>
              <a:rPr lang="pl-PL" sz="1400" dirty="0"/>
              <a:t> </a:t>
            </a:r>
            <a:r>
              <a:rPr lang="pl-PL" sz="1400" dirty="0" err="1"/>
              <a:t>reaches</a:t>
            </a:r>
            <a:r>
              <a:rPr lang="pl-PL" sz="1400" dirty="0"/>
              <a:t> the </a:t>
            </a:r>
            <a:r>
              <a:rPr lang="pl-PL" sz="1400" dirty="0" err="1"/>
              <a:t>sea</a:t>
            </a:r>
            <a:r>
              <a:rPr lang="pl-PL" sz="1400" dirty="0"/>
              <a:t>, </a:t>
            </a:r>
            <a:r>
              <a:rPr lang="pl-PL" sz="1400" dirty="0" err="1"/>
              <a:t>it</a:t>
            </a:r>
            <a:r>
              <a:rPr lang="pl-PL" sz="1400" dirty="0"/>
              <a:t> </a:t>
            </a:r>
            <a:r>
              <a:rPr lang="pl-PL" sz="1400" dirty="0" err="1"/>
              <a:t>becomes</a:t>
            </a:r>
            <a:r>
              <a:rPr lang="pl-PL" sz="1400" dirty="0"/>
              <a:t> </a:t>
            </a:r>
            <a:r>
              <a:rPr lang="pl-PL" sz="1400" dirty="0" err="1"/>
              <a:t>very</a:t>
            </a:r>
            <a:r>
              <a:rPr lang="pl-PL" sz="1400" dirty="0"/>
              <a:t> </a:t>
            </a:r>
            <a:r>
              <a:rPr lang="pl-PL" sz="1400" dirty="0" err="1"/>
              <a:t>wide</a:t>
            </a:r>
            <a:r>
              <a:rPr lang="pl-PL" sz="1400" dirty="0"/>
              <a:t> and </a:t>
            </a:r>
            <a:r>
              <a:rPr lang="pl-PL" sz="1400" dirty="0" err="1"/>
              <a:t>is</a:t>
            </a:r>
            <a:r>
              <a:rPr lang="pl-PL" sz="1400" dirty="0"/>
              <a:t> </a:t>
            </a:r>
            <a:r>
              <a:rPr lang="pl-PL" sz="1400" dirty="0" err="1"/>
              <a:t>called</a:t>
            </a:r>
            <a:r>
              <a:rPr lang="pl-PL" sz="1400" dirty="0"/>
              <a:t> </a:t>
            </a:r>
            <a:r>
              <a:rPr lang="pl-PL" sz="1400" dirty="0" err="1"/>
              <a:t>an</a:t>
            </a:r>
            <a:r>
              <a:rPr lang="pl-PL" sz="1400" dirty="0"/>
              <a:t> </a:t>
            </a:r>
            <a:r>
              <a:rPr lang="pl-PL" sz="1400" dirty="0" err="1"/>
              <a:t>estuary</a:t>
            </a:r>
            <a:r>
              <a:rPr lang="pl-PL" sz="1400" dirty="0"/>
              <a:t>. </a:t>
            </a:r>
          </a:p>
          <a:p>
            <a:r>
              <a:rPr lang="pl-PL" sz="1400" dirty="0"/>
              <a:t>• </a:t>
            </a:r>
            <a:r>
              <a:rPr lang="pl-PL" sz="1400" dirty="0" err="1" smtClean="0"/>
              <a:t>Several</a:t>
            </a:r>
            <a:r>
              <a:rPr lang="pl-PL" sz="1400" dirty="0" smtClean="0"/>
              <a:t> </a:t>
            </a:r>
            <a:r>
              <a:rPr lang="pl-PL" sz="1400" dirty="0" err="1" smtClean="0"/>
              <a:t>streams</a:t>
            </a:r>
            <a:r>
              <a:rPr lang="pl-PL" sz="1400" dirty="0" smtClean="0"/>
              <a:t> </a:t>
            </a:r>
            <a:r>
              <a:rPr lang="pl-PL" sz="1400" dirty="0" err="1" smtClean="0"/>
              <a:t>called</a:t>
            </a:r>
            <a:r>
              <a:rPr lang="pl-PL" sz="1400" dirty="0" smtClean="0"/>
              <a:t> </a:t>
            </a:r>
            <a:r>
              <a:rPr lang="pl-PL" sz="1400" dirty="0" err="1" smtClean="0"/>
              <a:t>tributaries</a:t>
            </a:r>
            <a:r>
              <a:rPr lang="pl-PL" sz="1400" dirty="0" smtClean="0"/>
              <a:t> </a:t>
            </a:r>
            <a:r>
              <a:rPr lang="pl-PL" sz="1400" dirty="0" err="1" smtClean="0"/>
              <a:t>flow</a:t>
            </a:r>
            <a:r>
              <a:rPr lang="pl-PL" sz="1400" dirty="0" smtClean="0"/>
              <a:t> </a:t>
            </a:r>
            <a:r>
              <a:rPr lang="pl-PL" sz="1400" dirty="0" err="1" smtClean="0"/>
              <a:t>together</a:t>
            </a:r>
            <a:r>
              <a:rPr lang="pl-PL" sz="1400" dirty="0" smtClean="0"/>
              <a:t> and </a:t>
            </a:r>
            <a:r>
              <a:rPr lang="pl-PL" sz="1400" dirty="0" err="1" smtClean="0"/>
              <a:t>jion</a:t>
            </a:r>
            <a:r>
              <a:rPr lang="pl-PL" sz="1400" dirty="0" smtClean="0"/>
              <a:t> to </a:t>
            </a:r>
            <a:r>
              <a:rPr lang="pl-PL" sz="1400" dirty="0" err="1" smtClean="0"/>
              <a:t>make</a:t>
            </a:r>
            <a:r>
              <a:rPr lang="pl-PL" sz="1400" dirty="0" smtClean="0"/>
              <a:t> a </a:t>
            </a:r>
            <a:r>
              <a:rPr lang="pl-PL" sz="1400" dirty="0" err="1" smtClean="0"/>
              <a:t>river</a:t>
            </a:r>
            <a:r>
              <a:rPr lang="pl-PL" sz="1400" dirty="0" smtClean="0"/>
              <a:t>.</a:t>
            </a:r>
            <a:endParaRPr lang="pl-PL" sz="1400" dirty="0"/>
          </a:p>
          <a:p>
            <a:r>
              <a:rPr lang="pl-PL" sz="1400" dirty="0"/>
              <a:t>• </a:t>
            </a:r>
            <a:r>
              <a:rPr lang="pl-PL" sz="1400" dirty="0" smtClean="0"/>
              <a:t>The </a:t>
            </a:r>
            <a:r>
              <a:rPr lang="pl-PL" sz="1400" dirty="0"/>
              <a:t>River </a:t>
            </a:r>
            <a:r>
              <a:rPr lang="pl-PL" sz="1400" dirty="0" err="1"/>
              <a:t>Thames</a:t>
            </a:r>
            <a:r>
              <a:rPr lang="pl-PL" sz="1400" dirty="0"/>
              <a:t> </a:t>
            </a:r>
            <a:r>
              <a:rPr lang="pl-PL" sz="1400" dirty="0" err="1"/>
              <a:t>runs</a:t>
            </a:r>
            <a:r>
              <a:rPr lang="pl-PL" sz="1400" dirty="0"/>
              <a:t> </a:t>
            </a:r>
            <a:r>
              <a:rPr lang="pl-PL" sz="1400" dirty="0" err="1"/>
              <a:t>through</a:t>
            </a:r>
            <a:r>
              <a:rPr lang="pl-PL" sz="1400" dirty="0"/>
              <a:t> the </a:t>
            </a:r>
            <a:r>
              <a:rPr lang="pl-PL" sz="1400" dirty="0" err="1"/>
              <a:t>centre</a:t>
            </a:r>
            <a:r>
              <a:rPr lang="pl-PL" sz="1400" dirty="0"/>
              <a:t> of London, England. It </a:t>
            </a:r>
            <a:r>
              <a:rPr lang="pl-PL" sz="1400" dirty="0" err="1"/>
              <a:t>is</a:t>
            </a:r>
            <a:r>
              <a:rPr lang="pl-PL" sz="1400" dirty="0"/>
              <a:t> the </a:t>
            </a:r>
            <a:r>
              <a:rPr lang="pl-PL" sz="1400" dirty="0" err="1"/>
              <a:t>second</a:t>
            </a:r>
            <a:r>
              <a:rPr lang="pl-PL" sz="1400" dirty="0"/>
              <a:t> </a:t>
            </a:r>
            <a:r>
              <a:rPr lang="pl-PL" sz="1400" dirty="0" err="1"/>
              <a:t>longest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in England. </a:t>
            </a:r>
            <a:r>
              <a:rPr lang="pl-PL" sz="1400" dirty="0" err="1"/>
              <a:t>Other</a:t>
            </a:r>
            <a:r>
              <a:rPr lang="pl-PL" sz="1400" dirty="0"/>
              <a:t> </a:t>
            </a:r>
            <a:r>
              <a:rPr lang="pl-PL" sz="1400" dirty="0" err="1"/>
              <a:t>rivers</a:t>
            </a:r>
            <a:r>
              <a:rPr lang="pl-PL" sz="1400" dirty="0"/>
              <a:t> in England </a:t>
            </a:r>
            <a:r>
              <a:rPr lang="pl-PL" sz="1400" dirty="0" err="1"/>
              <a:t>include</a:t>
            </a:r>
            <a:r>
              <a:rPr lang="pl-PL" sz="1400" dirty="0"/>
              <a:t> the River </a:t>
            </a:r>
            <a:r>
              <a:rPr lang="pl-PL" sz="1400" dirty="0" err="1"/>
              <a:t>Tyne</a:t>
            </a:r>
            <a:r>
              <a:rPr lang="pl-PL" sz="1400" dirty="0"/>
              <a:t>, River </a:t>
            </a:r>
            <a:r>
              <a:rPr lang="pl-PL" sz="1400" dirty="0" err="1"/>
              <a:t>Mersey</a:t>
            </a:r>
            <a:r>
              <a:rPr lang="pl-PL" sz="1400" dirty="0"/>
              <a:t>, River </a:t>
            </a:r>
            <a:r>
              <a:rPr lang="pl-PL" sz="1400" dirty="0" err="1"/>
              <a:t>Ure</a:t>
            </a:r>
            <a:r>
              <a:rPr lang="pl-PL" sz="1400" dirty="0"/>
              <a:t>, River Avon and River </a:t>
            </a:r>
            <a:r>
              <a:rPr lang="pl-PL" sz="1400" dirty="0" err="1"/>
              <a:t>Severn</a:t>
            </a:r>
            <a:r>
              <a:rPr lang="pl-PL" sz="1400" dirty="0"/>
              <a:t>. </a:t>
            </a:r>
          </a:p>
          <a:p>
            <a:r>
              <a:rPr lang="pl-PL" sz="1400" dirty="0"/>
              <a:t>• </a:t>
            </a:r>
            <a:r>
              <a:rPr lang="pl-PL" sz="1400" dirty="0" err="1" smtClean="0"/>
              <a:t>There</a:t>
            </a:r>
            <a:r>
              <a:rPr lang="pl-PL" sz="1400" dirty="0" smtClean="0"/>
              <a:t> </a:t>
            </a:r>
            <a:r>
              <a:rPr lang="pl-PL" sz="1400" dirty="0" err="1"/>
              <a:t>are</a:t>
            </a:r>
            <a:r>
              <a:rPr lang="pl-PL" sz="1400" dirty="0"/>
              <a:t> </a:t>
            </a:r>
            <a:r>
              <a:rPr lang="pl-PL" sz="1400" dirty="0" err="1"/>
              <a:t>many</a:t>
            </a:r>
            <a:r>
              <a:rPr lang="pl-PL" sz="1400" dirty="0"/>
              <a:t> </a:t>
            </a:r>
            <a:r>
              <a:rPr lang="pl-PL" sz="1400" dirty="0" err="1"/>
              <a:t>important</a:t>
            </a:r>
            <a:r>
              <a:rPr lang="pl-PL" sz="1400" dirty="0"/>
              <a:t> </a:t>
            </a:r>
            <a:r>
              <a:rPr lang="pl-PL" sz="1400" dirty="0" err="1" smtClean="0"/>
              <a:t>rivers</a:t>
            </a:r>
            <a:r>
              <a:rPr lang="pl-PL" sz="1400" dirty="0" smtClean="0"/>
              <a:t> </a:t>
            </a:r>
            <a:r>
              <a:rPr lang="pl-PL" sz="1400" dirty="0"/>
              <a:t>in </a:t>
            </a:r>
            <a:r>
              <a:rPr lang="pl-PL" sz="1400" dirty="0" err="1"/>
              <a:t>Africa</a:t>
            </a:r>
            <a:r>
              <a:rPr lang="pl-PL" sz="1400" dirty="0"/>
              <a:t>. The River Nile </a:t>
            </a:r>
            <a:r>
              <a:rPr lang="pl-PL" sz="1400" dirty="0" err="1"/>
              <a:t>is</a:t>
            </a:r>
            <a:r>
              <a:rPr lang="pl-PL" sz="1400" dirty="0"/>
              <a:t> the most </a:t>
            </a:r>
            <a:r>
              <a:rPr lang="pl-PL" sz="1400" dirty="0" err="1"/>
              <a:t>well-known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</a:t>
            </a:r>
            <a:r>
              <a:rPr lang="pl-PL" sz="1400" dirty="0" err="1"/>
              <a:t>that</a:t>
            </a:r>
            <a:r>
              <a:rPr lang="pl-PL" sz="1400" dirty="0"/>
              <a:t> </a:t>
            </a:r>
            <a:r>
              <a:rPr lang="pl-PL" sz="1400" dirty="0" err="1"/>
              <a:t>flows</a:t>
            </a:r>
            <a:r>
              <a:rPr lang="pl-PL" sz="1400" dirty="0"/>
              <a:t> </a:t>
            </a:r>
            <a:r>
              <a:rPr lang="pl-PL" sz="1400" dirty="0" err="1"/>
              <a:t>through</a:t>
            </a:r>
            <a:r>
              <a:rPr lang="pl-PL" sz="1400" dirty="0"/>
              <a:t> </a:t>
            </a:r>
            <a:r>
              <a:rPr lang="pl-PL" sz="1400" dirty="0" err="1"/>
              <a:t>Africa</a:t>
            </a:r>
            <a:r>
              <a:rPr lang="pl-PL" sz="1400" dirty="0"/>
              <a:t>. It </a:t>
            </a:r>
            <a:r>
              <a:rPr lang="pl-PL" sz="1400" dirty="0" err="1"/>
              <a:t>is</a:t>
            </a:r>
            <a:r>
              <a:rPr lang="pl-PL" sz="1400" dirty="0"/>
              <a:t> </a:t>
            </a:r>
            <a:r>
              <a:rPr lang="pl-PL" sz="1400" dirty="0" err="1"/>
              <a:t>often</a:t>
            </a:r>
            <a:r>
              <a:rPr lang="pl-PL" sz="1400" dirty="0"/>
              <a:t> </a:t>
            </a:r>
            <a:r>
              <a:rPr lang="pl-PL" sz="1400" dirty="0" err="1"/>
              <a:t>debated</a:t>
            </a:r>
            <a:r>
              <a:rPr lang="pl-PL" sz="1400" dirty="0"/>
              <a:t> </a:t>
            </a:r>
            <a:r>
              <a:rPr lang="pl-PL" sz="1400" dirty="0" err="1"/>
              <a:t>about</a:t>
            </a:r>
            <a:r>
              <a:rPr lang="pl-PL" sz="1400" dirty="0"/>
              <a:t> </a:t>
            </a:r>
            <a:r>
              <a:rPr lang="pl-PL" sz="1400" dirty="0" err="1"/>
              <a:t>whether</a:t>
            </a:r>
            <a:r>
              <a:rPr lang="pl-PL" sz="1400" dirty="0"/>
              <a:t> the River Nile </a:t>
            </a:r>
            <a:r>
              <a:rPr lang="pl-PL" sz="1400" dirty="0" err="1"/>
              <a:t>is</a:t>
            </a:r>
            <a:r>
              <a:rPr lang="pl-PL" sz="1400" dirty="0"/>
              <a:t> the </a:t>
            </a:r>
            <a:r>
              <a:rPr lang="pl-PL" sz="1400" dirty="0" err="1"/>
              <a:t>longest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in the </a:t>
            </a:r>
            <a:r>
              <a:rPr lang="pl-PL" sz="1400" dirty="0" err="1"/>
              <a:t>world</a:t>
            </a:r>
            <a:r>
              <a:rPr lang="pl-PL" sz="1400" dirty="0"/>
              <a:t> in </a:t>
            </a:r>
            <a:r>
              <a:rPr lang="pl-PL" sz="1400" dirty="0" err="1"/>
              <a:t>comparison</a:t>
            </a:r>
            <a:r>
              <a:rPr lang="pl-PL" sz="1400" dirty="0"/>
              <a:t> to the Amazon River, </a:t>
            </a:r>
            <a:r>
              <a:rPr lang="pl-PL" sz="1400" dirty="0" err="1"/>
              <a:t>South</a:t>
            </a:r>
            <a:r>
              <a:rPr lang="pl-PL" sz="1400" dirty="0"/>
              <a:t> </a:t>
            </a:r>
            <a:r>
              <a:rPr lang="pl-PL" sz="1400" dirty="0" err="1"/>
              <a:t>America</a:t>
            </a:r>
            <a:r>
              <a:rPr lang="pl-PL" sz="1400" dirty="0"/>
              <a:t>. </a:t>
            </a:r>
          </a:p>
          <a:p>
            <a:r>
              <a:rPr lang="pl-PL" sz="1400" dirty="0"/>
              <a:t>• </a:t>
            </a:r>
            <a:r>
              <a:rPr lang="pl-PL" sz="1400" dirty="0" smtClean="0"/>
              <a:t>Asia </a:t>
            </a:r>
            <a:r>
              <a:rPr lang="pl-PL" sz="1400" dirty="0" err="1"/>
              <a:t>has</a:t>
            </a:r>
            <a:r>
              <a:rPr lang="pl-PL" sz="1400" dirty="0"/>
              <a:t> </a:t>
            </a:r>
            <a:r>
              <a:rPr lang="pl-PL" sz="1400" dirty="0" err="1"/>
              <a:t>many</a:t>
            </a:r>
            <a:r>
              <a:rPr lang="pl-PL" sz="1400" dirty="0"/>
              <a:t> </a:t>
            </a:r>
            <a:r>
              <a:rPr lang="pl-PL" sz="1400" dirty="0" err="1"/>
              <a:t>rivers</a:t>
            </a:r>
            <a:r>
              <a:rPr lang="pl-PL" sz="1400" dirty="0"/>
              <a:t> </a:t>
            </a:r>
            <a:r>
              <a:rPr lang="pl-PL" sz="1400" dirty="0" err="1"/>
              <a:t>flowing</a:t>
            </a:r>
            <a:r>
              <a:rPr lang="pl-PL" sz="1400" dirty="0"/>
              <a:t> </a:t>
            </a:r>
            <a:r>
              <a:rPr lang="pl-PL" sz="1400" dirty="0" err="1"/>
              <a:t>through</a:t>
            </a:r>
            <a:r>
              <a:rPr lang="pl-PL" sz="1400" dirty="0"/>
              <a:t> </a:t>
            </a:r>
            <a:r>
              <a:rPr lang="pl-PL" sz="1400" dirty="0" err="1"/>
              <a:t>it</a:t>
            </a:r>
            <a:r>
              <a:rPr lang="pl-PL" sz="1400" dirty="0"/>
              <a:t>, </a:t>
            </a:r>
            <a:r>
              <a:rPr lang="pl-PL" sz="1400" dirty="0" err="1"/>
              <a:t>including</a:t>
            </a:r>
            <a:r>
              <a:rPr lang="pl-PL" sz="1400" dirty="0"/>
              <a:t> the River </a:t>
            </a:r>
            <a:r>
              <a:rPr lang="pl-PL" sz="1400" dirty="0" err="1"/>
              <a:t>Yangtze</a:t>
            </a:r>
            <a:r>
              <a:rPr lang="pl-PL" sz="1400" dirty="0"/>
              <a:t>, River </a:t>
            </a:r>
            <a:r>
              <a:rPr lang="pl-PL" sz="1400" dirty="0" err="1"/>
              <a:t>Yellow</a:t>
            </a:r>
            <a:r>
              <a:rPr lang="pl-PL" sz="1400" dirty="0"/>
              <a:t>, River Ob, Indus and the Ganges. The </a:t>
            </a:r>
            <a:r>
              <a:rPr lang="pl-PL" sz="1400" dirty="0" err="1"/>
              <a:t>Yangtze</a:t>
            </a:r>
            <a:r>
              <a:rPr lang="pl-PL" sz="1400" dirty="0"/>
              <a:t> River </a:t>
            </a:r>
            <a:r>
              <a:rPr lang="pl-PL" sz="1400" dirty="0" err="1"/>
              <a:t>is</a:t>
            </a:r>
            <a:r>
              <a:rPr lang="pl-PL" sz="1400" dirty="0"/>
              <a:t> the </a:t>
            </a:r>
            <a:r>
              <a:rPr lang="pl-PL" sz="1400" dirty="0" err="1"/>
              <a:t>longest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in Asia and </a:t>
            </a:r>
            <a:r>
              <a:rPr lang="pl-PL" sz="1400" dirty="0" err="1"/>
              <a:t>is</a:t>
            </a:r>
            <a:r>
              <a:rPr lang="pl-PL" sz="1400" dirty="0"/>
              <a:t> the third </a:t>
            </a:r>
            <a:r>
              <a:rPr lang="pl-PL" sz="1400" dirty="0" err="1"/>
              <a:t>longest</a:t>
            </a:r>
            <a:r>
              <a:rPr lang="pl-PL" sz="1400" dirty="0"/>
              <a:t> in the </a:t>
            </a:r>
            <a:r>
              <a:rPr lang="pl-PL" sz="1400" dirty="0" err="1"/>
              <a:t>world</a:t>
            </a:r>
            <a:r>
              <a:rPr lang="pl-PL" sz="1400" dirty="0"/>
              <a:t>. It </a:t>
            </a:r>
            <a:r>
              <a:rPr lang="pl-PL" sz="1400" dirty="0" err="1"/>
              <a:t>is</a:t>
            </a:r>
            <a:r>
              <a:rPr lang="pl-PL" sz="1400" dirty="0"/>
              <a:t> </a:t>
            </a:r>
            <a:r>
              <a:rPr lang="pl-PL" sz="1400" dirty="0" err="1"/>
              <a:t>approximately</a:t>
            </a:r>
            <a:r>
              <a:rPr lang="pl-PL" sz="1400" dirty="0"/>
              <a:t> 3,915 </a:t>
            </a:r>
            <a:r>
              <a:rPr lang="pl-PL" sz="1400" dirty="0" err="1"/>
              <a:t>miles</a:t>
            </a:r>
            <a:r>
              <a:rPr lang="pl-PL" sz="1400" dirty="0"/>
              <a:t> </a:t>
            </a:r>
            <a:r>
              <a:rPr lang="pl-PL" sz="1400" dirty="0" err="1"/>
              <a:t>long</a:t>
            </a:r>
            <a:r>
              <a:rPr lang="pl-PL" sz="1400" dirty="0"/>
              <a:t>. </a:t>
            </a:r>
          </a:p>
          <a:p>
            <a:r>
              <a:rPr lang="pl-PL" sz="1400" dirty="0"/>
              <a:t>• </a:t>
            </a:r>
            <a:r>
              <a:rPr lang="pl-PL" sz="1400" dirty="0" smtClean="0"/>
              <a:t>The </a:t>
            </a:r>
            <a:r>
              <a:rPr lang="pl-PL" sz="1400" dirty="0"/>
              <a:t>Amazon River </a:t>
            </a:r>
            <a:r>
              <a:rPr lang="pl-PL" sz="1400" dirty="0" err="1"/>
              <a:t>is</a:t>
            </a:r>
            <a:r>
              <a:rPr lang="pl-PL" sz="1400" dirty="0"/>
              <a:t> a </a:t>
            </a:r>
            <a:r>
              <a:rPr lang="pl-PL" sz="1400" dirty="0" err="1"/>
              <a:t>well-known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and </a:t>
            </a:r>
            <a:r>
              <a:rPr lang="pl-PL" sz="1400" dirty="0" err="1"/>
              <a:t>is</a:t>
            </a:r>
            <a:r>
              <a:rPr lang="pl-PL" sz="1400" dirty="0"/>
              <a:t> </a:t>
            </a:r>
            <a:r>
              <a:rPr lang="pl-PL" sz="1400" dirty="0" err="1"/>
              <a:t>often</a:t>
            </a:r>
            <a:r>
              <a:rPr lang="pl-PL" sz="1400" dirty="0"/>
              <a:t> </a:t>
            </a:r>
            <a:r>
              <a:rPr lang="pl-PL" sz="1400" dirty="0" err="1"/>
              <a:t>debated</a:t>
            </a:r>
            <a:r>
              <a:rPr lang="pl-PL" sz="1400" dirty="0"/>
              <a:t> to be the </a:t>
            </a:r>
            <a:r>
              <a:rPr lang="pl-PL" sz="1400" dirty="0" err="1"/>
              <a:t>longest</a:t>
            </a:r>
            <a:r>
              <a:rPr lang="pl-PL" sz="1400" dirty="0"/>
              <a:t> </a:t>
            </a:r>
            <a:r>
              <a:rPr lang="pl-PL" sz="1400" dirty="0" err="1"/>
              <a:t>river</a:t>
            </a:r>
            <a:r>
              <a:rPr lang="pl-PL" sz="1400" dirty="0"/>
              <a:t> in the </a:t>
            </a:r>
            <a:r>
              <a:rPr lang="pl-PL" sz="1400" dirty="0" err="1"/>
              <a:t>world</a:t>
            </a:r>
            <a:r>
              <a:rPr lang="pl-PL" sz="1400" dirty="0"/>
              <a:t>, </a:t>
            </a:r>
            <a:r>
              <a:rPr lang="pl-PL" sz="1400" dirty="0" err="1"/>
              <a:t>compared</a:t>
            </a:r>
            <a:r>
              <a:rPr lang="pl-PL" sz="1400" dirty="0"/>
              <a:t> with the River Nile. The Amazon </a:t>
            </a:r>
            <a:r>
              <a:rPr lang="pl-PL" sz="1400" dirty="0" err="1"/>
              <a:t>is</a:t>
            </a:r>
            <a:r>
              <a:rPr lang="pl-PL" sz="1400" dirty="0"/>
              <a:t> </a:t>
            </a:r>
            <a:r>
              <a:rPr lang="pl-PL" sz="1400" dirty="0" err="1"/>
              <a:t>estimated</a:t>
            </a:r>
            <a:r>
              <a:rPr lang="pl-PL" sz="1400" dirty="0"/>
              <a:t> to be </a:t>
            </a:r>
            <a:r>
              <a:rPr lang="pl-PL" sz="1400" dirty="0" err="1"/>
              <a:t>about</a:t>
            </a:r>
            <a:r>
              <a:rPr lang="pl-PL" sz="1400" dirty="0"/>
              <a:t> 4000 </a:t>
            </a:r>
            <a:r>
              <a:rPr lang="pl-PL" sz="1400" dirty="0" err="1"/>
              <a:t>miles</a:t>
            </a:r>
            <a:r>
              <a:rPr lang="pl-PL" sz="1400" dirty="0"/>
              <a:t> </a:t>
            </a:r>
            <a:r>
              <a:rPr lang="pl-PL" sz="1400" dirty="0" err="1"/>
              <a:t>long</a:t>
            </a:r>
            <a:r>
              <a:rPr lang="pl-PL" sz="1400" dirty="0"/>
              <a:t> and </a:t>
            </a:r>
            <a:r>
              <a:rPr lang="pl-PL" sz="1400" dirty="0" err="1"/>
              <a:t>flows</a:t>
            </a:r>
            <a:r>
              <a:rPr lang="pl-PL" sz="1400" dirty="0"/>
              <a:t> </a:t>
            </a:r>
            <a:r>
              <a:rPr lang="pl-PL" sz="1400" dirty="0" err="1"/>
              <a:t>through</a:t>
            </a:r>
            <a:r>
              <a:rPr lang="pl-PL" sz="1400" dirty="0"/>
              <a:t> </a:t>
            </a:r>
            <a:r>
              <a:rPr lang="pl-PL" sz="1400" dirty="0" err="1"/>
              <a:t>seven</a:t>
            </a:r>
            <a:r>
              <a:rPr lang="pl-PL" sz="1400" dirty="0"/>
              <a:t> </a:t>
            </a:r>
            <a:r>
              <a:rPr lang="pl-PL" sz="1400" dirty="0" err="1"/>
              <a:t>countries</a:t>
            </a:r>
            <a:r>
              <a:rPr lang="pl-PL" sz="1400" dirty="0"/>
              <a:t>; </a:t>
            </a:r>
            <a:r>
              <a:rPr lang="pl-PL" sz="1400" dirty="0" err="1"/>
              <a:t>Guyana</a:t>
            </a:r>
            <a:r>
              <a:rPr lang="pl-PL" sz="1400" dirty="0"/>
              <a:t>, </a:t>
            </a:r>
            <a:r>
              <a:rPr lang="pl-PL" sz="1400" dirty="0" err="1"/>
              <a:t>Ecuador</a:t>
            </a:r>
            <a:r>
              <a:rPr lang="pl-PL" sz="1400" dirty="0"/>
              <a:t>, </a:t>
            </a:r>
            <a:r>
              <a:rPr lang="pl-PL" sz="1400" dirty="0" err="1"/>
              <a:t>Venezuela</a:t>
            </a:r>
            <a:r>
              <a:rPr lang="pl-PL" sz="1400" dirty="0"/>
              <a:t>, </a:t>
            </a:r>
            <a:r>
              <a:rPr lang="pl-PL" sz="1400" dirty="0" err="1"/>
              <a:t>Bolivia</a:t>
            </a:r>
            <a:r>
              <a:rPr lang="pl-PL" sz="1400" dirty="0"/>
              <a:t>, </a:t>
            </a:r>
            <a:r>
              <a:rPr lang="pl-PL" sz="1400" dirty="0" err="1"/>
              <a:t>Brazil</a:t>
            </a:r>
            <a:r>
              <a:rPr lang="pl-PL" sz="1400" dirty="0"/>
              <a:t>, Peru and Columbia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78800" y="155349"/>
            <a:ext cx="3698624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 dirty="0" smtClean="0"/>
              <a:t>National Curriculum Coverage:</a:t>
            </a:r>
          </a:p>
          <a:p>
            <a:endParaRPr lang="en-GB" sz="1400" u="sng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U</a:t>
            </a:r>
            <a:r>
              <a:rPr lang="en-US" sz="1400" dirty="0" smtClean="0"/>
              <a:t>se </a:t>
            </a:r>
            <a:r>
              <a:rPr lang="en-US" sz="1400" dirty="0"/>
              <a:t>maps, atlases, globes and digital/computer mapping to locate countries and describe features studied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Describe and understand key aspects of: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Physical geography, including: climate zones, biomes and vegetation belts, </a:t>
            </a:r>
            <a:r>
              <a:rPr lang="en-US" sz="1400" b="1" dirty="0" smtClean="0"/>
              <a:t>rivers, </a:t>
            </a:r>
            <a:r>
              <a:rPr lang="en-US" sz="1400" dirty="0" smtClean="0"/>
              <a:t>mountains, volcanoes and earthquakes, and the water cycle </a:t>
            </a:r>
            <a:endParaRPr lang="en-GB" u="sng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04" y="110757"/>
            <a:ext cx="986060" cy="9860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48646" y="257821"/>
            <a:ext cx="1439334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u="sng" dirty="0" smtClean="0"/>
              <a:t>Local Links:</a:t>
            </a:r>
          </a:p>
          <a:p>
            <a:r>
              <a:rPr lang="en-US" sz="1400" i="1" dirty="0" smtClean="0"/>
              <a:t>(Fieldwork on Rivers in the South Lakes – TBC)</a:t>
            </a:r>
            <a:endParaRPr lang="en-US" sz="1400" i="1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717120" y="238200"/>
            <a:ext cx="1245260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u="sng" dirty="0" smtClean="0"/>
              <a:t>Value Links: </a:t>
            </a:r>
            <a:r>
              <a:rPr lang="en-US" dirty="0" smtClean="0"/>
              <a:t>Reverence</a:t>
            </a:r>
          </a:p>
          <a:p>
            <a:r>
              <a:rPr lang="en-US" sz="1400" dirty="0" smtClean="0"/>
              <a:t>Respect for all the earth and all its formations</a:t>
            </a:r>
            <a:endParaRPr lang="en-US" sz="14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1259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674</Words>
  <Application>Microsoft Macintosh PowerPoint</Application>
  <PresentationFormat>Custom</PresentationFormat>
  <Paragraphs>63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12</cp:revision>
  <dcterms:created xsi:type="dcterms:W3CDTF">2019-12-11T11:44:53Z</dcterms:created>
  <dcterms:modified xsi:type="dcterms:W3CDTF">2020-06-09T08:38:43Z</dcterms:modified>
</cp:coreProperties>
</file>