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an" initials="I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102" autoAdjust="0"/>
    <p:restoredTop sz="94660"/>
  </p:normalViewPr>
  <p:slideViewPr>
    <p:cSldViewPr snapToGrid="0">
      <p:cViewPr varScale="1">
        <p:scale>
          <a:sx n="76" d="100"/>
          <a:sy n="76" d="100"/>
        </p:scale>
        <p:origin x="-328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commentAuthors" Target="commentAuthors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20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1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4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9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82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3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2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31415" y="343309"/>
            <a:ext cx="3986536" cy="40011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Comic Sans MS" panose="030F0702030302020204" pitchFamily="66" charset="0"/>
              </a:rPr>
              <a:t>Year 4 Dance Unit 1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055277"/>
              </p:ext>
            </p:extLst>
          </p:nvPr>
        </p:nvGraphicFramePr>
        <p:xfrm>
          <a:off x="305460" y="1141446"/>
          <a:ext cx="5631316" cy="3657599"/>
        </p:xfrm>
        <a:graphic>
          <a:graphicData uri="http://schemas.openxmlformats.org/drawingml/2006/table">
            <a:tbl>
              <a:tblPr firstRow="1" bandRow="1"/>
              <a:tblGrid>
                <a:gridCol w="19114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198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4873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0" u="sng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Key Vocabulary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7821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Rhythm 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move in a strong, regular pattern.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818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Direction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move as instructed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omic Sans MS" panose="030F0702030302020204" pitchFamily="66" charset="0"/>
                        </a:rPr>
                        <a:t>Huddle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crowd together, nestle closely.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976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Expression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convey a feeling or emotion facially or through movement.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267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Improvisation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create a dance piece without preparation.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45151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Rehearse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practise for a later performance.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1960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Director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A person who is in charge of an activity and supervises others in a production.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1960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Freeze frame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stop the movement and </a:t>
                      </a:r>
                      <a:r>
                        <a:rPr lang="en-GB" sz="1400" b="0">
                          <a:latin typeface="Comic Sans MS" panose="030F0702030302020204" pitchFamily="66" charset="0"/>
                        </a:rPr>
                        <a:t>become motionless. 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92" t="29376" r="26024" b="23044"/>
          <a:stretch/>
        </p:blipFill>
        <p:spPr>
          <a:xfrm>
            <a:off x="103029" y="102405"/>
            <a:ext cx="862885" cy="88191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EFCC317-9A76-42CE-8940-0119D88363FA}"/>
              </a:ext>
            </a:extLst>
          </p:cNvPr>
          <p:cNvSpPr txBox="1"/>
          <p:nvPr/>
        </p:nvSpPr>
        <p:spPr>
          <a:xfrm>
            <a:off x="6744749" y="1141446"/>
            <a:ext cx="4395831" cy="1200329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 Unit Focus: </a:t>
            </a:r>
          </a:p>
          <a:p>
            <a:r>
              <a:rPr lang="en-GB" sz="1200" dirty="0"/>
              <a:t>Work to include freeze frames in routines</a:t>
            </a:r>
          </a:p>
          <a:p>
            <a:r>
              <a:rPr lang="en-GB" sz="1200" dirty="0"/>
              <a:t>Practise and perform a variety of different formations in dance</a:t>
            </a:r>
          </a:p>
          <a:p>
            <a:r>
              <a:rPr lang="en-GB" sz="1200" dirty="0"/>
              <a:t>Develop a dance to perform as a group with a set starting position</a:t>
            </a:r>
          </a:p>
          <a:p>
            <a:pPr algn="ctr"/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D930B38-5FC8-4B83-A046-D6A5F99043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399" y="2718033"/>
            <a:ext cx="1484851" cy="27851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F7A1FD10-36F5-44FF-83ED-4FD50640BA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3214" y="2718033"/>
            <a:ext cx="1602297" cy="285225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6413AC76-7192-4D00-9C55-86A71E1C8A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49424" y="5716554"/>
            <a:ext cx="3691156" cy="102819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20C9E979-CB56-43E4-9947-EA277760ED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37028" y="2718033"/>
            <a:ext cx="1602298" cy="2785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53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74351" y="1096912"/>
            <a:ext cx="3274885" cy="11681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1</a:t>
            </a:r>
          </a:p>
          <a:p>
            <a:r>
              <a:rPr lang="en-GB" sz="1100" dirty="0"/>
              <a:t>Develop dance ‘freeze frames’ based on a visual stimulus</a:t>
            </a:r>
          </a:p>
          <a:p>
            <a:r>
              <a:rPr lang="en-GB" sz="1100" dirty="0"/>
              <a:t>Work in small groups to create freeze-frame positions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4495165" y="1103924"/>
            <a:ext cx="3493954" cy="1085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2</a:t>
            </a:r>
          </a:p>
          <a:p>
            <a:r>
              <a:rPr lang="en-GB" sz="1100" dirty="0"/>
              <a:t>Develop freeze frame positions to include transitions</a:t>
            </a:r>
          </a:p>
          <a:p>
            <a:r>
              <a:rPr lang="en-GB" sz="1100" dirty="0"/>
              <a:t>Demonstrate how to link positions in a variety of ways</a:t>
            </a:r>
          </a:p>
          <a:p>
            <a:r>
              <a:rPr lang="en-GB" sz="1100" dirty="0"/>
              <a:t>Practice and perform a slide and roll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8235048" y="1103923"/>
            <a:ext cx="3274885" cy="14295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3</a:t>
            </a:r>
          </a:p>
          <a:p>
            <a:r>
              <a:rPr lang="en-GB" sz="1100" dirty="0"/>
              <a:t>Learn and replicate a set phrase</a:t>
            </a:r>
          </a:p>
          <a:p>
            <a:r>
              <a:rPr lang="en-GB" sz="1100" dirty="0"/>
              <a:t>Develop a short dance using unison and formations</a:t>
            </a:r>
          </a:p>
          <a:p>
            <a:r>
              <a:rPr lang="en-GB" sz="1100" dirty="0"/>
              <a:t>Describe different formations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961035" y="278857"/>
            <a:ext cx="3342567" cy="68672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D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kumimoji="0" lang="en-US" alt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hours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8344991" y="4404220"/>
            <a:ext cx="3042977" cy="1884886"/>
          </a:xfrm>
          <a:prstGeom prst="rect">
            <a:avLst/>
          </a:prstGeom>
          <a:solidFill>
            <a:srgbClr val="FFFFFF"/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z="1600" dirty="0"/>
              <a:t>English / Maths Links:       </a:t>
            </a:r>
          </a:p>
          <a:p>
            <a:pPr lvl="0"/>
            <a:r>
              <a:rPr lang="en-GB" sz="1100" b="1" dirty="0"/>
              <a:t>Literacy :</a:t>
            </a:r>
            <a:r>
              <a:rPr lang="en-GB" b="1" dirty="0"/>
              <a:t> </a:t>
            </a:r>
            <a:r>
              <a:rPr lang="en-GB" sz="1100" dirty="0"/>
              <a:t>Describe the role of—director and choreographer</a:t>
            </a:r>
            <a:r>
              <a:rPr lang="en-GB" dirty="0"/>
              <a:t>.</a:t>
            </a:r>
            <a:endParaRPr lang="en-GB" sz="1100" b="1" dirty="0"/>
          </a:p>
          <a:p>
            <a:pPr lvl="0"/>
            <a:r>
              <a:rPr lang="en-GB" sz="1100" b="1" dirty="0"/>
              <a:t>Numeracy : </a:t>
            </a:r>
            <a:r>
              <a:rPr lang="en-GB" sz="1100" dirty="0"/>
              <a:t>Work on counting together as a group to ensure timing especially when performing in cannon and set formations</a:t>
            </a:r>
            <a:endParaRPr lang="en-GB" sz="1100" b="1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974351" y="2467270"/>
            <a:ext cx="3329251" cy="1250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</a:t>
            </a:r>
            <a:r>
              <a:rPr lang="en-US" altLang="en-US" sz="1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</a:p>
          <a:p>
            <a:r>
              <a:rPr lang="en-GB" sz="1100" dirty="0"/>
              <a:t>To perform in cannon routines and cannon lines</a:t>
            </a:r>
          </a:p>
          <a:p>
            <a:r>
              <a:rPr lang="en-GB" sz="1100" dirty="0"/>
              <a:t>Improve and extend mission set phrase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495164" y="2474280"/>
            <a:ext cx="3618963" cy="17484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5</a:t>
            </a:r>
          </a:p>
          <a:p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1100" dirty="0"/>
              <a:t> movements in a logical order</a:t>
            </a:r>
          </a:p>
          <a:p>
            <a:r>
              <a:rPr lang="en-GB" sz="1100" dirty="0"/>
              <a:t>Work collaboratively in small groups to refine movements</a:t>
            </a:r>
          </a:p>
          <a:p>
            <a:r>
              <a:rPr lang="en-GB" sz="1100" dirty="0"/>
              <a:t>Evaluate my work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8235048" y="2513639"/>
            <a:ext cx="3315933" cy="17484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6</a:t>
            </a:r>
          </a:p>
          <a:p>
            <a:r>
              <a:rPr lang="en-GB" sz="1100" dirty="0"/>
              <a:t>Create a 5 action routine following the theme</a:t>
            </a:r>
          </a:p>
          <a:p>
            <a:r>
              <a:rPr lang="en-GB" sz="1100" dirty="0"/>
              <a:t>Practice and perform a routine which includes an ‘entering’ start position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   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66344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241</Words>
  <Application>Microsoft Macintosh PowerPoint</Application>
  <PresentationFormat>Custom</PresentationFormat>
  <Paragraphs>49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Bethanie Westfield</cp:lastModifiedBy>
  <cp:revision>24</cp:revision>
  <dcterms:created xsi:type="dcterms:W3CDTF">2019-10-09T09:15:49Z</dcterms:created>
  <dcterms:modified xsi:type="dcterms:W3CDTF">2020-04-27T10:05:07Z</dcterms:modified>
</cp:coreProperties>
</file>