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102" autoAdjust="0"/>
    <p:restoredTop sz="94660"/>
  </p:normalViewPr>
  <p:slideViewPr>
    <p:cSldViewPr snapToGrid="0">
      <p:cViewPr varScale="1">
        <p:scale>
          <a:sx n="76" d="100"/>
          <a:sy n="76" d="100"/>
        </p:scale>
        <p:origin x="-328" y="-1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20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270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94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15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09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82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967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139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84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21F9-31EC-4E26-8B7E-93DA946311F2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33711-D7EC-42A6-8FCD-D3F0F41DC0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026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48862" y="47221"/>
            <a:ext cx="3915177" cy="1015663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Comic Sans MS" panose="030F0702030302020204" pitchFamily="66" charset="0"/>
              </a:rPr>
              <a:t>Year 4</a:t>
            </a:r>
          </a:p>
          <a:p>
            <a:pPr algn="ctr"/>
            <a:r>
              <a:rPr lang="en-GB" sz="2000" dirty="0">
                <a:latin typeface="Comic Sans MS" panose="030F0702030302020204" pitchFamily="66" charset="0"/>
              </a:rPr>
              <a:t>Dance Unit 2</a:t>
            </a:r>
          </a:p>
          <a:p>
            <a:pPr algn="ctr"/>
            <a:endParaRPr lang="en-GB" sz="2000" dirty="0">
              <a:latin typeface="Comic Sans MS" panose="030F0702030302020204" pitchFamily="66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588432"/>
              </p:ext>
            </p:extLst>
          </p:nvPr>
        </p:nvGraphicFramePr>
        <p:xfrm>
          <a:off x="305460" y="1141446"/>
          <a:ext cx="5631316" cy="3870959"/>
        </p:xfrm>
        <a:graphic>
          <a:graphicData uri="http://schemas.openxmlformats.org/drawingml/2006/table">
            <a:tbl>
              <a:tblPr firstRow="1" bandRow="1"/>
              <a:tblGrid>
                <a:gridCol w="19114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198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873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b="0" u="sng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Vocabulary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5782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Communicate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share or exchange information or ideas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18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Dynamics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express the way in which shape of movement can be explored.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400" dirty="0">
                          <a:latin typeface="Comic Sans MS" panose="030F0702030302020204" pitchFamily="66" charset="0"/>
                        </a:rPr>
                        <a:t>Floor pattern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use pathways as you move through the air or around the floor.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976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Formation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move in a group to form a certain arrangement.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267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Speed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vary the speed of movement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45151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Ornamentation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use bodily expression to execute the shape of a movement.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Direction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make different pathways and patterns to move across the floor.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9607"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Character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0" dirty="0">
                          <a:latin typeface="Comic Sans MS" panose="030F0702030302020204" pitchFamily="66" charset="0"/>
                        </a:rPr>
                        <a:t>To interpret a certain style of dancing.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92" t="29376" r="26024" b="23044"/>
          <a:stretch/>
        </p:blipFill>
        <p:spPr>
          <a:xfrm>
            <a:off x="103029" y="102405"/>
            <a:ext cx="862885" cy="8819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80D5D6B-40CF-463B-8E96-D7D3EF60C51C}"/>
              </a:ext>
            </a:extLst>
          </p:cNvPr>
          <p:cNvSpPr txBox="1"/>
          <p:nvPr/>
        </p:nvSpPr>
        <p:spPr>
          <a:xfrm>
            <a:off x="7315200" y="1141446"/>
            <a:ext cx="3372374" cy="1277273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/>
              <a:t>Developing choreography and devising skills in relation to a theme</a:t>
            </a:r>
          </a:p>
          <a:p>
            <a:r>
              <a:rPr lang="en-GB" sz="1100" dirty="0"/>
              <a:t>Exploring dynamic quality and formations to communicate character</a:t>
            </a:r>
          </a:p>
          <a:p>
            <a:r>
              <a:rPr lang="en-GB" sz="1100" dirty="0"/>
              <a:t>Concentrating on one simple theme throughout and linking all activities to the communication of this to an audience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C56B054-6FD6-455E-B3EC-A4E9015AB876}"/>
              </a:ext>
            </a:extLst>
          </p:cNvPr>
          <p:cNvSpPr txBox="1"/>
          <p:nvPr/>
        </p:nvSpPr>
        <p:spPr>
          <a:xfrm>
            <a:off x="7424257" y="469783"/>
            <a:ext cx="1308682" cy="369332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 Unit focus 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B14B05B-9D56-40DD-B583-E2A412771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2076" y="2843050"/>
            <a:ext cx="4177227" cy="2966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5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74351" y="1096912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1</a:t>
            </a:r>
          </a:p>
          <a:p>
            <a:r>
              <a:rPr lang="en-GB" sz="1000" dirty="0"/>
              <a:t>Watch professional work and describe how the action communicates the theme</a:t>
            </a:r>
          </a:p>
          <a:p>
            <a:r>
              <a:rPr lang="en-GB" sz="1000" dirty="0"/>
              <a:t>Watch and copy/perform specific dance actions to communicate the theme</a:t>
            </a:r>
          </a:p>
          <a:p>
            <a:r>
              <a:rPr lang="en-GB" sz="1000" dirty="0"/>
              <a:t>Create dance actions which communicate the theme using prompts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4459843" y="1103923"/>
            <a:ext cx="3618963" cy="11694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2</a:t>
            </a:r>
          </a:p>
          <a:p>
            <a:r>
              <a:rPr lang="en-GB" sz="1100" dirty="0"/>
              <a:t>Perform movements with specific dynamic qualities to give them meaning</a:t>
            </a:r>
          </a:p>
          <a:p>
            <a:r>
              <a:rPr lang="en-GB" sz="1100" dirty="0"/>
              <a:t>Create movement in specific dynamic qualities to tell a story</a:t>
            </a:r>
          </a:p>
          <a:p>
            <a:r>
              <a:rPr lang="en-GB" sz="1100" dirty="0"/>
              <a:t>Recognise and apply formations to group work to help communicate the story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8235048" y="1103923"/>
            <a:ext cx="3315933" cy="137035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3</a:t>
            </a:r>
          </a:p>
          <a:p>
            <a:r>
              <a:rPr lang="en-GB" sz="1100" dirty="0"/>
              <a:t>Copy and rehearse travelling movements across space and perform with control</a:t>
            </a:r>
          </a:p>
          <a:p>
            <a:r>
              <a:rPr lang="en-GB" sz="1100" dirty="0"/>
              <a:t>Create travelling movements with floor patterns which help to tell a story</a:t>
            </a:r>
          </a:p>
          <a:p>
            <a:r>
              <a:rPr lang="en-GB" sz="1100" dirty="0"/>
              <a:t>Perform with the music, in front of peers without prompts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961035" y="278857"/>
            <a:ext cx="3342567" cy="686722"/>
          </a:xfrm>
          <a:prstGeom prst="rect">
            <a:avLst/>
          </a:prstGeom>
          <a:solidFill>
            <a:srgbClr val="FFFFFF"/>
          </a:solidFill>
          <a:ln w="12700">
            <a:solidFill>
              <a:srgbClr val="5B9BD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2400" b="1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hours 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2"/>
          <p:cNvSpPr txBox="1">
            <a:spLocks noChangeArrowheads="1"/>
          </p:cNvSpPr>
          <p:nvPr/>
        </p:nvSpPr>
        <p:spPr bwMode="auto">
          <a:xfrm>
            <a:off x="8344991" y="4222702"/>
            <a:ext cx="3042977" cy="2066404"/>
          </a:xfrm>
          <a:prstGeom prst="rect">
            <a:avLst/>
          </a:prstGeom>
          <a:solidFill>
            <a:srgbClr val="FFFFFF"/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z="1600" dirty="0"/>
              <a:t>English / Maths Links:  </a:t>
            </a:r>
          </a:p>
          <a:p>
            <a:pPr lvl="0"/>
            <a:r>
              <a:rPr lang="en-GB" sz="1600" b="1" dirty="0"/>
              <a:t>Literacy </a:t>
            </a:r>
            <a:r>
              <a:rPr lang="en-GB" sz="1600" dirty="0"/>
              <a:t>: </a:t>
            </a:r>
            <a:r>
              <a:rPr lang="en-GB" sz="1100" dirty="0"/>
              <a:t>Verbal description and applying a written story to dance</a:t>
            </a:r>
          </a:p>
          <a:p>
            <a:pPr lvl="0"/>
            <a:endParaRPr lang="en-GB" sz="1100" dirty="0"/>
          </a:p>
          <a:p>
            <a:pPr lvl="0"/>
            <a:r>
              <a:rPr lang="en-GB" sz="1400" b="1" dirty="0"/>
              <a:t>Numeracy :</a:t>
            </a:r>
            <a:r>
              <a:rPr lang="en-GB" sz="1100" b="1" dirty="0"/>
              <a:t> </a:t>
            </a:r>
            <a:r>
              <a:rPr lang="en-GB" sz="1100" dirty="0"/>
              <a:t>Exploring and using shape and pattern</a:t>
            </a:r>
            <a:endParaRPr lang="en-GB" sz="1100" b="1" dirty="0"/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74351" y="2551160"/>
            <a:ext cx="3329251" cy="12505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</a:t>
            </a:r>
            <a:r>
              <a:rPr lang="en-US" altLang="en-U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</a:p>
          <a:p>
            <a:r>
              <a:rPr lang="en-GB" sz="1100" dirty="0"/>
              <a:t>Copy and perform actions which communicate the way a snake moves</a:t>
            </a:r>
          </a:p>
          <a:p>
            <a:r>
              <a:rPr lang="en-GB" sz="1100" dirty="0"/>
              <a:t>Manipulate and develop given action using devices</a:t>
            </a:r>
          </a:p>
          <a:p>
            <a:r>
              <a:rPr lang="en-GB" sz="1100" dirty="0"/>
              <a:t>Manipulate and develop own action using devices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4495164" y="2474281"/>
            <a:ext cx="3618963" cy="12434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5</a:t>
            </a: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</a:t>
            </a:r>
          </a:p>
          <a:p>
            <a:r>
              <a:rPr lang="en-GB" sz="1100" dirty="0"/>
              <a:t>Work with others sensibly as part of a team</a:t>
            </a:r>
          </a:p>
          <a:p>
            <a:r>
              <a:rPr lang="en-GB" sz="1100" dirty="0"/>
              <a:t>Stay in contact with others to create large movements</a:t>
            </a:r>
          </a:p>
          <a:p>
            <a:r>
              <a:rPr lang="en-GB" sz="1100" dirty="0"/>
              <a:t>Stay focused and perform contact work with others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8235048" y="2551159"/>
            <a:ext cx="3315933" cy="11666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rgbClr val="2E74B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Lesson 6</a:t>
            </a:r>
          </a:p>
          <a:p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en-GB" sz="1100" dirty="0"/>
              <a:t>Refine dance material for performance</a:t>
            </a:r>
          </a:p>
          <a:p>
            <a:r>
              <a:rPr lang="en-GB" sz="1100" dirty="0"/>
              <a:t>Identify strengths and areas for improvement in other groups’ choreography</a:t>
            </a:r>
          </a:p>
          <a:p>
            <a:r>
              <a:rPr lang="en-GB" sz="1100" dirty="0"/>
              <a:t>Apply feedback from others to improve performance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6344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353</Words>
  <Application>Microsoft Macintosh PowerPoint</Application>
  <PresentationFormat>Custom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Tierney</dc:creator>
  <cp:lastModifiedBy>Bethanie Westfield</cp:lastModifiedBy>
  <cp:revision>24</cp:revision>
  <dcterms:created xsi:type="dcterms:W3CDTF">2019-10-09T09:15:49Z</dcterms:created>
  <dcterms:modified xsi:type="dcterms:W3CDTF">2020-04-27T10:04:11Z</dcterms:modified>
</cp:coreProperties>
</file>