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6" y="204812"/>
            <a:ext cx="3609033" cy="101566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Gymnastics Unit 1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931307"/>
              </p:ext>
            </p:extLst>
          </p:nvPr>
        </p:nvGraphicFramePr>
        <p:xfrm>
          <a:off x="305460" y="1220474"/>
          <a:ext cx="5631315" cy="3962236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8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606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Fluency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in a smooth way without seeming to make an effort.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Contrasting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Making different shapes, actions including partner assisted shapes.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Full turn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make a 360 degree turn on one foot.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Half turn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the body 180 degrees to face the other direction.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Sustained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maintain the body position.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Explosive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in a short, sharp movement.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Control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demonstrate strength and balance.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338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Combinations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perform a sequence of movements </a:t>
                      </a:r>
                      <a:r>
                        <a:rPr lang="en-GB" sz="1400" b="0">
                          <a:latin typeface="Comic Sans MS" panose="030F0702030302020204" pitchFamily="66" charset="0"/>
                        </a:rPr>
                        <a:t>and balances.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087D794-D24F-45EC-A254-6336815FF0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227" y="2323750"/>
            <a:ext cx="4876505" cy="28589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A10E8CD-46AB-402F-B5B4-87304B69ABB6}"/>
              </a:ext>
            </a:extLst>
          </p:cNvPr>
          <p:cNvSpPr txBox="1"/>
          <p:nvPr/>
        </p:nvSpPr>
        <p:spPr>
          <a:xfrm>
            <a:off x="6635692" y="738231"/>
            <a:ext cx="4429387" cy="145424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Unit focus:</a:t>
            </a:r>
          </a:p>
          <a:p>
            <a:r>
              <a:rPr lang="en-GB" sz="1050" dirty="0"/>
              <a:t>To become increasingly competent and confident to perform skills more consistently</a:t>
            </a:r>
          </a:p>
          <a:p>
            <a:r>
              <a:rPr lang="en-GB" sz="1050" dirty="0"/>
              <a:t>Able to perform in time with a partner and group</a:t>
            </a:r>
          </a:p>
          <a:p>
            <a:r>
              <a:rPr lang="en-GB" sz="1050" dirty="0"/>
              <a:t>Use compositional ideas in sequences such as changes in height, speed and direction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20515" y="1091173"/>
            <a:ext cx="3236922" cy="12505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/>
              <a:t>Compose and perform a sequence of 6 elements</a:t>
            </a:r>
          </a:p>
          <a:p>
            <a:r>
              <a:rPr lang="en-GB" sz="1100" dirty="0"/>
              <a:t>Use compositional ideas including changes in speed &amp; direction</a:t>
            </a:r>
          </a:p>
          <a:p>
            <a:r>
              <a:rPr lang="en-GB" sz="1100" dirty="0"/>
              <a:t>Teach your sequence to a partner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lang="en-GB" sz="1100" dirty="0"/>
              <a:t>Work with a partner to create a sequence in unison</a:t>
            </a:r>
          </a:p>
          <a:p>
            <a:r>
              <a:rPr lang="en-GB" sz="1100" dirty="0"/>
              <a:t>The sequence should be taught to and combined with another pair to make a four-person sequence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351854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100" dirty="0"/>
              <a:t>Compose a sequence of actions including some element of weight on hands</a:t>
            </a:r>
          </a:p>
          <a:p>
            <a:r>
              <a:rPr lang="en-GB" sz="1100" dirty="0"/>
              <a:t>Demonstrate control &amp; body tension when taking weight on hands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222702"/>
            <a:ext cx="3042977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b="1" dirty="0"/>
              <a:t>English / Maths Links:  </a:t>
            </a:r>
          </a:p>
          <a:p>
            <a:pPr lvl="0"/>
            <a:endParaRPr lang="en-GB" sz="1600" dirty="0"/>
          </a:p>
          <a:p>
            <a:pPr lvl="0"/>
            <a:r>
              <a:rPr lang="en-GB" sz="1100" b="1" dirty="0"/>
              <a:t>Literacy: </a:t>
            </a:r>
            <a:r>
              <a:rPr lang="en-GB" sz="1100" dirty="0"/>
              <a:t>Communicate with partner effectively using appropriate language to develop, design and evaluate work</a:t>
            </a:r>
          </a:p>
          <a:p>
            <a:pPr lvl="0"/>
            <a:r>
              <a:rPr lang="en-GB" sz="1100" b="1" dirty="0"/>
              <a:t>Numeracy: </a:t>
            </a:r>
            <a:r>
              <a:rPr lang="en-GB" sz="1100" dirty="0"/>
              <a:t>Include set numbers of moves in combination and individually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020516" y="2474281"/>
            <a:ext cx="3236921" cy="13594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100" dirty="0"/>
              <a:t>Work in groups of 4 to compose a 6 element sequence</a:t>
            </a:r>
          </a:p>
          <a:p>
            <a:r>
              <a:rPr lang="en-GB" sz="1100" dirty="0"/>
              <a:t>Each member of the group select and plan a compositional component to change the sequence, e.g. levels, matching, speed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3594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100" dirty="0"/>
              <a:t>Each member of the group implement a compositional component to change the sequence, e.g. levels, matching, speed</a:t>
            </a:r>
          </a:p>
          <a:p>
            <a:r>
              <a:rPr lang="en-GB" sz="1100" dirty="0"/>
              <a:t>Refine and perform as a group a 6 element sequence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351854" y="2532279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/>
          </a:p>
          <a:p>
            <a:r>
              <a:rPr lang="en-GB" sz="1100" dirty="0"/>
              <a:t>Perform existing sequence to be judged</a:t>
            </a:r>
          </a:p>
          <a:p>
            <a:r>
              <a:rPr lang="en-GB" sz="1100" dirty="0"/>
              <a:t>Act as judges to evaluate a group sequence</a:t>
            </a:r>
          </a:p>
          <a:p>
            <a:r>
              <a:rPr lang="en-GB" sz="1100" dirty="0"/>
              <a:t>Compare and contrast group performances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311</Words>
  <Application>Microsoft Macintosh PowerPoint</Application>
  <PresentationFormat>Custom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27</cp:revision>
  <dcterms:created xsi:type="dcterms:W3CDTF">2019-10-09T09:15:49Z</dcterms:created>
  <dcterms:modified xsi:type="dcterms:W3CDTF">2020-04-27T10:04:32Z</dcterms:modified>
</cp:coreProperties>
</file>