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>
        <p:scale>
          <a:sx n="100" d="100"/>
          <a:sy n="100" d="100"/>
        </p:scale>
        <p:origin x="1256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6" y="204812"/>
            <a:ext cx="3609033" cy="101566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Gymnastics Unit 2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505562"/>
              </p:ext>
            </p:extLst>
          </p:nvPr>
        </p:nvGraphicFramePr>
        <p:xfrm>
          <a:off x="584666" y="1370493"/>
          <a:ext cx="5631315" cy="4117012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8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606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Focus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produce a clear visual definition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5558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Facial expression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convey the emotional state of an individual to observers.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Floor pattern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create movement by using steps.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Formation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The act of giving form or shape in movement.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Ornamentation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add decorative elements to enhance the performance.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Character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portray the qualities and personality of an individual.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Speed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change the rate of movement or action.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Direction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to a point from which the person moves or faces.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BD262E8-521D-4CA8-A238-AF7FFDE88AD2}"/>
              </a:ext>
            </a:extLst>
          </p:cNvPr>
          <p:cNvSpPr txBox="1"/>
          <p:nvPr/>
        </p:nvSpPr>
        <p:spPr>
          <a:xfrm>
            <a:off x="6819900" y="984324"/>
            <a:ext cx="4772026" cy="138499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       </a:t>
            </a:r>
            <a:r>
              <a:rPr lang="en-GB" dirty="0">
                <a:latin typeface="Comic Sans MS" panose="030F0702030302020204" pitchFamily="66" charset="0"/>
              </a:rPr>
              <a:t>Unit Focus :  </a:t>
            </a:r>
            <a:r>
              <a:rPr lang="en-GB" sz="1200" dirty="0"/>
              <a:t>Develop an increased range of body actions and shapes to include in a sequence</a:t>
            </a:r>
          </a:p>
          <a:p>
            <a:r>
              <a:rPr lang="en-GB" sz="1200" dirty="0"/>
              <a:t>Define muscles groups needed to support the core of their body</a:t>
            </a:r>
          </a:p>
          <a:p>
            <a:r>
              <a:rPr lang="en-GB" sz="1200" dirty="0"/>
              <a:t>Refine taking weight on small and large body parts, for example, hand and shoulder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7616376-E023-46B0-8EBE-03656B8592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7026" y="2686050"/>
            <a:ext cx="1695450" cy="1019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91FF4D6-920A-4B64-AC72-8CF527D154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7026" y="4021956"/>
            <a:ext cx="1619249" cy="12453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DB67D43-158A-4A2E-A119-21D7336148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39175" y="2752726"/>
            <a:ext cx="2566987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2225" y="1054456"/>
            <a:ext cx="3404075" cy="12929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/>
              <a:t>Watch professional work and describe how the action communicates the theme. Watch and copy/perform specific dance actions to communicate the theme</a:t>
            </a:r>
          </a:p>
          <a:p>
            <a:r>
              <a:rPr lang="en-GB" sz="1100" dirty="0"/>
              <a:t>Create dance actions which communicate the theme using prompts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lang="en-GB" sz="1100" dirty="0"/>
              <a:t>Perform movements with specific dynamic qualities to give them meaning</a:t>
            </a:r>
          </a:p>
          <a:p>
            <a:r>
              <a:rPr lang="en-GB" sz="1100" dirty="0"/>
              <a:t>Create movement in specific dynamic qualities to tell a story</a:t>
            </a:r>
          </a:p>
          <a:p>
            <a:r>
              <a:rPr lang="en-GB" sz="1100" dirty="0"/>
              <a:t>Recognise and apply formations to group work to help communicate the story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351854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000" dirty="0"/>
              <a:t>Copy and rehearse travelling movements across space and perform with control</a:t>
            </a:r>
          </a:p>
          <a:p>
            <a:r>
              <a:rPr lang="en-GB" sz="1000" dirty="0"/>
              <a:t>Create travelling movements with floor patterns which help to tell a story</a:t>
            </a:r>
          </a:p>
          <a:p>
            <a:r>
              <a:rPr lang="en-GB" sz="1000" dirty="0"/>
              <a:t>Perform with the music, in front of peers without prompts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754060" y="800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222702"/>
            <a:ext cx="3042977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b="1" dirty="0"/>
              <a:t>English / Maths Links:  </a:t>
            </a:r>
          </a:p>
          <a:p>
            <a:pPr lvl="0"/>
            <a:endParaRPr lang="en-GB" sz="1600" dirty="0"/>
          </a:p>
          <a:p>
            <a:r>
              <a:rPr lang="en-GB" b="1" dirty="0"/>
              <a:t>Literacy: </a:t>
            </a:r>
            <a:r>
              <a:rPr lang="en-GB" dirty="0"/>
              <a:t>Verbal description and applying a written story to dance</a:t>
            </a:r>
          </a:p>
          <a:p>
            <a:r>
              <a:rPr lang="en-GB" b="1" dirty="0"/>
              <a:t>Numeracy: </a:t>
            </a:r>
            <a:r>
              <a:rPr lang="en-GB" dirty="0"/>
              <a:t>Exploring and using shape and pattern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020516" y="2474282"/>
            <a:ext cx="3355784" cy="1351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r>
              <a:rPr lang="en-GB" sz="1100" dirty="0"/>
              <a:t>Copy and perform actions which communicate the way a snake moves</a:t>
            </a:r>
          </a:p>
          <a:p>
            <a:r>
              <a:rPr lang="en-GB" sz="1100" dirty="0"/>
              <a:t>Manipulate and develop given action using devices</a:t>
            </a:r>
          </a:p>
          <a:p>
            <a:r>
              <a:rPr lang="en-GB" sz="1100" dirty="0"/>
              <a:t>Manipulate and develop own action using devices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3594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 </a:t>
            </a:r>
          </a:p>
          <a:p>
            <a:r>
              <a:rPr lang="en-GB" sz="1100" dirty="0"/>
              <a:t>Work with others sensibly as part of a team</a:t>
            </a:r>
          </a:p>
          <a:p>
            <a:r>
              <a:rPr lang="en-GB" sz="1100" dirty="0"/>
              <a:t>Stay in contact with others to create large movements</a:t>
            </a:r>
          </a:p>
          <a:p>
            <a:r>
              <a:rPr lang="en-GB" sz="1100" dirty="0"/>
              <a:t>Stay focused and perform contact work with others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351854" y="2532279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r>
              <a:rPr lang="en-GB" sz="1100" dirty="0"/>
              <a:t>Refine dance material for performance</a:t>
            </a:r>
          </a:p>
          <a:p>
            <a:r>
              <a:rPr lang="en-GB" sz="1100" dirty="0"/>
              <a:t>Identify strengths and areas for improvement in other groups’ choreography</a:t>
            </a:r>
          </a:p>
          <a:p>
            <a:r>
              <a:rPr lang="en-GB" sz="1100" dirty="0"/>
              <a:t>Apply feedback from others to improve performance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1755</TotalTime>
  <Words>334</Words>
  <Application>Microsoft Macintosh PowerPoint</Application>
  <PresentationFormat>Custom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35</cp:revision>
  <dcterms:created xsi:type="dcterms:W3CDTF">2019-10-09T09:15:49Z</dcterms:created>
  <dcterms:modified xsi:type="dcterms:W3CDTF">2020-04-27T10:04:49Z</dcterms:modified>
</cp:coreProperties>
</file>