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102" autoAdjust="0"/>
    <p:restoredTop sz="94660"/>
  </p:normalViewPr>
  <p:slideViewPr>
    <p:cSldViewPr snapToGrid="0">
      <p:cViewPr varScale="1">
        <p:scale>
          <a:sx n="76" d="100"/>
          <a:sy n="76" d="100"/>
        </p:scale>
        <p:origin x="-328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6917" y="204810"/>
            <a:ext cx="3915177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Year 4 Games/Rounders</a:t>
            </a: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  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979326"/>
              </p:ext>
            </p:extLst>
          </p:nvPr>
        </p:nvGraphicFramePr>
        <p:xfrm>
          <a:off x="305460" y="1141446"/>
          <a:ext cx="5631316" cy="3870959"/>
        </p:xfrm>
        <a:graphic>
          <a:graphicData uri="http://schemas.openxmlformats.org/drawingml/2006/table">
            <a:tbl>
              <a:tblPr firstRow="1" bandRow="1"/>
              <a:tblGrid>
                <a:gridCol w="191147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198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4873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0" u="sng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7821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Extensions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add an extra fielder to be a back stop.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818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Group work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work together as a team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omic Sans MS" panose="030F0702030302020204" pitchFamily="66" charset="0"/>
                        </a:rPr>
                        <a:t>Challenge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Ask the team to change a rule of the game or ask the team to work out another way to score points.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2976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Development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Hit the ball off a cone/roll or throw or increase the size of the ‘gates’.</a:t>
                      </a:r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267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Pace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move yourself or the ball at a constant speed.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45151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Travelling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move in the correct direction.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1960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Teamwork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listen to each other’s directions.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1960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Under arm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use correct throwing positions. </a:t>
                      </a:r>
                    </a:p>
                    <a:p>
                      <a:pPr algn="l"/>
                      <a:endParaRPr lang="en-GB" sz="14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03029" y="102405"/>
            <a:ext cx="862885" cy="88191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A9ABB98A-5A4C-42C8-8FBF-5E3D2F2DA2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9339" y="3366408"/>
            <a:ext cx="4910356" cy="293975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B62F454-61ED-4DEE-A415-482E3894A0BB}"/>
              </a:ext>
            </a:extLst>
          </p:cNvPr>
          <p:cNvSpPr txBox="1"/>
          <p:nvPr/>
        </p:nvSpPr>
        <p:spPr>
          <a:xfrm>
            <a:off x="6838793" y="912696"/>
            <a:ext cx="4046290" cy="98488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         </a:t>
            </a:r>
            <a:r>
              <a:rPr lang="en-GB" dirty="0">
                <a:latin typeface="Comic Sans MS" panose="030F0702030302020204" pitchFamily="66" charset="0"/>
              </a:rPr>
              <a:t>Unit Focus : </a:t>
            </a:r>
            <a:r>
              <a:rPr lang="en-GB" sz="1000" dirty="0"/>
              <a:t>I can throw the ball where I want </a:t>
            </a:r>
            <a:r>
              <a:rPr lang="en-GB" sz="1000" dirty="0">
                <a:latin typeface="Comic Sans MS" panose="030F0702030302020204" pitchFamily="66" charset="0"/>
              </a:rPr>
              <a:t> </a:t>
            </a:r>
            <a:endParaRPr lang="en-GB" sz="1100" dirty="0"/>
          </a:p>
          <a:p>
            <a:pPr algn="ctr"/>
            <a:r>
              <a:rPr lang="en-GB" sz="1100" dirty="0"/>
              <a:t>I can direct my shots into the areas I want</a:t>
            </a:r>
          </a:p>
          <a:p>
            <a:pPr algn="ctr"/>
            <a:r>
              <a:rPr lang="en-GB" sz="1100" dirty="0"/>
              <a:t>I can keep count of my score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67692" y="1103923"/>
            <a:ext cx="3342567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1</a:t>
            </a:r>
          </a:p>
          <a:p>
            <a:r>
              <a:rPr lang="en-GB" sz="1100" dirty="0"/>
              <a:t>Throw and catch the ball with increasing accuracy</a:t>
            </a:r>
          </a:p>
          <a:p>
            <a:r>
              <a:rPr lang="en-GB" sz="1100" dirty="0"/>
              <a:t>Hit the ball into zones to score points</a:t>
            </a:r>
          </a:p>
          <a:p>
            <a:r>
              <a:rPr lang="en-GB" sz="1100" dirty="0"/>
              <a:t>Work as an individual to keep score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495164" y="1103923"/>
            <a:ext cx="361896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2</a:t>
            </a:r>
          </a:p>
          <a:p>
            <a:r>
              <a:rPr lang="en-GB" sz="1100" dirty="0"/>
              <a:t/>
            </a:r>
            <a:br>
              <a:rPr lang="en-GB" sz="1100" dirty="0"/>
            </a:br>
            <a:r>
              <a:rPr lang="en-GB" sz="1100" dirty="0"/>
              <a:t> Anticipate how many zones the batter can run to</a:t>
            </a:r>
          </a:p>
          <a:p>
            <a:r>
              <a:rPr lang="en-GB" sz="1100" dirty="0"/>
              <a:t>Run at speed to avoid being stumped out.</a:t>
            </a:r>
          </a:p>
          <a:p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8336830" y="1078098"/>
            <a:ext cx="3315933" cy="12951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3</a:t>
            </a:r>
          </a:p>
          <a:p>
            <a:r>
              <a:rPr lang="en-GB" sz="1100" dirty="0"/>
              <a:t>. Choosing position when fielding to try to stop a ball</a:t>
            </a:r>
          </a:p>
          <a:p>
            <a:r>
              <a:rPr lang="en-GB" sz="1100" dirty="0"/>
              <a:t>Intercept balls to stop runs in game situations</a:t>
            </a:r>
          </a:p>
          <a:p>
            <a:r>
              <a:rPr lang="en-GB" sz="1100" dirty="0"/>
              <a:t>Work with team to return balls in the field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961035" y="278857"/>
            <a:ext cx="3342567" cy="68672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</a:t>
            </a:r>
            <a:r>
              <a:rPr kumimoji="0" lang="en-US" altLang="en-US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hours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8344991" y="4222702"/>
            <a:ext cx="3042977" cy="2066404"/>
          </a:xfrm>
          <a:prstGeom prst="rect">
            <a:avLst/>
          </a:prstGeom>
          <a:solidFill>
            <a:srgbClr val="FFFFFF"/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z="1600" b="1" dirty="0"/>
              <a:t>English / Maths Links:  </a:t>
            </a:r>
          </a:p>
          <a:p>
            <a:r>
              <a:rPr lang="en-GB" b="1" dirty="0"/>
              <a:t>Literacy:</a:t>
            </a:r>
            <a:r>
              <a:rPr lang="en-GB" dirty="0"/>
              <a:t> Explaining what areas are best to hit the ball and why</a:t>
            </a:r>
          </a:p>
          <a:p>
            <a:r>
              <a:rPr lang="en-GB" b="1" dirty="0"/>
              <a:t>Numeracy: </a:t>
            </a:r>
            <a:r>
              <a:rPr lang="en-GB" dirty="0"/>
              <a:t>Keeping count of their scores and others</a:t>
            </a:r>
          </a:p>
          <a:p>
            <a:pPr lvl="0"/>
            <a:endParaRPr lang="en-GB" sz="1600" dirty="0"/>
          </a:p>
          <a:p>
            <a:pPr lvl="0"/>
            <a:endParaRPr lang="en-GB" sz="1100" dirty="0"/>
          </a:p>
          <a:p>
            <a:pPr lvl="0"/>
            <a:endParaRPr lang="en-GB" sz="1100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961035" y="2524614"/>
            <a:ext cx="3349224" cy="13594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</a:t>
            </a:r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 </a:t>
            </a:r>
          </a:p>
          <a:p>
            <a:r>
              <a:rPr lang="en-GB" sz="1100" dirty="0"/>
              <a:t>Attempt to under arm bowl to batters</a:t>
            </a:r>
          </a:p>
          <a:p>
            <a:r>
              <a:rPr lang="en-GB" sz="1100" dirty="0"/>
              <a:t>Use underarm bowl technique in a game situation</a:t>
            </a:r>
          </a:p>
          <a:p>
            <a:r>
              <a:rPr lang="en-GB" sz="1100" dirty="0"/>
              <a:t>Describe the rules of and surrounding underarm bowling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495163" y="2447016"/>
            <a:ext cx="3618963" cy="1460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5 </a:t>
            </a:r>
          </a:p>
          <a:p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1100" dirty="0"/>
              <a:t>Show the standing position of a backstop</a:t>
            </a:r>
          </a:p>
          <a:p>
            <a:r>
              <a:rPr lang="en-GB" sz="1100" dirty="0"/>
              <a:t>Make quick decisions about where to throw to backstop</a:t>
            </a:r>
          </a:p>
          <a:p>
            <a:r>
              <a:rPr lang="en-GB" sz="1100" dirty="0"/>
              <a:t>Play in backstop role in a small game situation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8344991" y="2447016"/>
            <a:ext cx="3315933" cy="1460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6</a:t>
            </a:r>
          </a:p>
          <a:p>
            <a:r>
              <a:rPr lang="en-GB" sz="1100" dirty="0"/>
              <a:t>Identify and describe successful play</a:t>
            </a:r>
          </a:p>
          <a:p>
            <a:r>
              <a:rPr lang="en-GB" sz="1100" dirty="0"/>
              <a:t>Play in a game using rounders scoring system</a:t>
            </a:r>
          </a:p>
          <a:p>
            <a:r>
              <a:rPr lang="en-GB" sz="1100" dirty="0"/>
              <a:t>Describe how to score a full rounder and how to score a half rounder. </a:t>
            </a:r>
            <a:endParaRPr lang="en-GB" dirty="0"/>
          </a:p>
          <a:p>
            <a:endParaRPr lang="en-GB" dirty="0"/>
          </a:p>
          <a:p>
            <a:r>
              <a:rPr lang="en-GB" dirty="0"/>
              <a:t/>
            </a:r>
            <a:br>
              <a:rPr lang="en-GB" dirty="0"/>
            </a:br>
            <a:r>
              <a:rPr lang="en-GB" sz="1400" dirty="0"/>
              <a:t/>
            </a:r>
            <a:br>
              <a:rPr lang="en-GB" sz="1400" dirty="0"/>
            </a:br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1766</TotalTime>
  <Words>267</Words>
  <Application>Microsoft Macintosh PowerPoint</Application>
  <PresentationFormat>Custom</PresentationFormat>
  <Paragraphs>52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29</cp:revision>
  <dcterms:created xsi:type="dcterms:W3CDTF">2019-10-09T09:15:49Z</dcterms:created>
  <dcterms:modified xsi:type="dcterms:W3CDTF">2020-04-27T10:02:59Z</dcterms:modified>
</cp:coreProperties>
</file>