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5102" autoAdjust="0"/>
    <p:restoredTop sz="94660"/>
  </p:normalViewPr>
  <p:slideViewPr>
    <p:cSldViewPr snapToGrid="0">
      <p:cViewPr varScale="1">
        <p:scale>
          <a:sx n="76" d="100"/>
          <a:sy n="76" d="100"/>
        </p:scale>
        <p:origin x="-328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20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1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7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94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15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09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82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13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4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2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06917" y="204810"/>
            <a:ext cx="3915177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Year 4 Athletics/ OAA</a:t>
            </a: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8652983"/>
              </p:ext>
            </p:extLst>
          </p:nvPr>
        </p:nvGraphicFramePr>
        <p:xfrm>
          <a:off x="305460" y="1141446"/>
          <a:ext cx="5631316" cy="4084319"/>
        </p:xfrm>
        <a:graphic>
          <a:graphicData uri="http://schemas.openxmlformats.org/drawingml/2006/table">
            <a:tbl>
              <a:tblPr firstRow="1" bandRow="1"/>
              <a:tblGrid>
                <a:gridCol w="191147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71984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4873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0" u="sng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Key Vocabulary 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7821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Underarm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throw with the hand or arm below shoulder level.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818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Overarm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throw with the hand or arm above shoulder level.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omic Sans MS" panose="030F0702030302020204" pitchFamily="66" charset="0"/>
                        </a:rPr>
                        <a:t>Roll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move an object by turning it over.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2976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Push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push the baton into the partners arm.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267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Technique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develop an efficient way of doing something.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45151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Baton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A short stick or tube passed from runner to runner.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1960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Target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A mark or point at which ones fires or aims.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1960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Posture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position your body when standing or sitting.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92" t="29376" r="26024" b="23044"/>
          <a:stretch/>
        </p:blipFill>
        <p:spPr>
          <a:xfrm>
            <a:off x="103029" y="102405"/>
            <a:ext cx="862885" cy="88191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CB1406E-8680-426D-A797-6C533BF88D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5526" y="3120705"/>
            <a:ext cx="3151828" cy="287742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FFE41DE-8489-4AB8-A7FB-A91F28E331A0}"/>
              </a:ext>
            </a:extLst>
          </p:cNvPr>
          <p:cNvSpPr txBox="1"/>
          <p:nvPr/>
        </p:nvSpPr>
        <p:spPr>
          <a:xfrm>
            <a:off x="6761526" y="1141446"/>
            <a:ext cx="4706224" cy="92333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  Unit Focus: Baton passing, discus throw, and running on curved tracks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753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013857" y="1032690"/>
            <a:ext cx="3236921" cy="1508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1 </a:t>
            </a:r>
          </a:p>
          <a:p>
            <a:r>
              <a:rPr lang="en-GB" sz="1100" dirty="0"/>
              <a:t>Challenge yourself to jump in a variety of ways for distance and height</a:t>
            </a:r>
          </a:p>
          <a:p>
            <a:r>
              <a:rPr lang="en-GB" sz="1100" dirty="0"/>
              <a:t>Show different ways of running</a:t>
            </a:r>
          </a:p>
          <a:p>
            <a:r>
              <a:rPr lang="en-GB" sz="1100" dirty="0"/>
              <a:t>Compare different throws with different equipment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4375083" y="1032690"/>
            <a:ext cx="3618963" cy="1508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2</a:t>
            </a:r>
          </a:p>
          <a:p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lang="en-GB" sz="1100" dirty="0"/>
              <a:t>Assess what fast running feels like</a:t>
            </a:r>
          </a:p>
          <a:p>
            <a:r>
              <a:rPr lang="en-GB" sz="1100" dirty="0"/>
              <a:t>Practice and perform running at speed</a:t>
            </a:r>
          </a:p>
          <a:p>
            <a:r>
              <a:rPr lang="en-GB" sz="1100" dirty="0"/>
              <a:t>Compete over shorts distances against self and others</a:t>
            </a:r>
          </a:p>
          <a:p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8411335" y="1032690"/>
            <a:ext cx="3315933" cy="1508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3</a:t>
            </a:r>
          </a:p>
          <a:p>
            <a:r>
              <a:rPr lang="en-GB" sz="1100" dirty="0"/>
              <a:t> Use running to increase the distance of jumps</a:t>
            </a:r>
          </a:p>
          <a:p>
            <a:r>
              <a:rPr lang="en-GB" sz="1100" dirty="0"/>
              <a:t>Judge speed to take off a specified point</a:t>
            </a:r>
          </a:p>
          <a:p>
            <a:r>
              <a:rPr lang="en-GB" sz="1100" dirty="0"/>
              <a:t>Demonstrate control upon take off</a:t>
            </a:r>
          </a:p>
          <a:p>
            <a:endParaRPr lang="en-GB" sz="1100" dirty="0"/>
          </a:p>
          <a:p>
            <a:r>
              <a:rPr lang="en-GB" sz="1400" dirty="0"/>
              <a:t/>
            </a:r>
            <a:br>
              <a:rPr lang="en-GB" sz="1400" dirty="0"/>
            </a:br>
            <a:r>
              <a:rPr lang="en-GB" sz="1400" dirty="0"/>
              <a:t/>
            </a:r>
            <a:br>
              <a:rPr lang="en-GB" sz="1400" dirty="0"/>
            </a:b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961035" y="278857"/>
            <a:ext cx="3342567" cy="68672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D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</a:t>
            </a:r>
            <a:r>
              <a:rPr kumimoji="0" lang="en-US" altLang="en-US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hours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8344991" y="4689446"/>
            <a:ext cx="3042977" cy="1845578"/>
          </a:xfrm>
          <a:prstGeom prst="rect">
            <a:avLst/>
          </a:prstGeom>
          <a:solidFill>
            <a:srgbClr val="FFFFFF"/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z="1600" b="1" dirty="0"/>
              <a:t>English / Maths Links:  </a:t>
            </a:r>
          </a:p>
          <a:p>
            <a:pPr lvl="0"/>
            <a:r>
              <a:rPr lang="en-GB" sz="1600" dirty="0"/>
              <a:t> </a:t>
            </a:r>
            <a:r>
              <a:rPr lang="en-GB" sz="1600" b="1" dirty="0"/>
              <a:t>Literacy: </a:t>
            </a:r>
            <a:r>
              <a:rPr lang="en-GB" sz="1600" dirty="0"/>
              <a:t>Communicate with others to give constructive feedback</a:t>
            </a:r>
            <a:br>
              <a:rPr lang="en-GB" sz="1600" dirty="0"/>
            </a:br>
            <a:r>
              <a:rPr lang="en-GB" sz="1600" b="1" dirty="0"/>
              <a:t>Numeracy: </a:t>
            </a:r>
            <a:r>
              <a:rPr lang="en-GB" sz="1600" dirty="0"/>
              <a:t>Measure and total scores achieved in the competition</a:t>
            </a:r>
          </a:p>
          <a:p>
            <a:pPr lvl="0"/>
            <a:endParaRPr lang="en-GB" sz="1100" dirty="0"/>
          </a:p>
          <a:p>
            <a:pPr lvl="0"/>
            <a:endParaRPr lang="en-GB" sz="1100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020516" y="2691074"/>
            <a:ext cx="3236921" cy="12433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</a:t>
            </a:r>
            <a:r>
              <a:rPr lang="en-US" alt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</a:p>
          <a:p>
            <a:r>
              <a:rPr kumimoji="0" lang="en-US" altLang="en-US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GB" sz="1100" dirty="0"/>
              <a:t>Introduce sling technique for discus throws</a:t>
            </a:r>
          </a:p>
          <a:p>
            <a:r>
              <a:rPr lang="en-GB" sz="1100" dirty="0"/>
              <a:t>Practice wind up technique</a:t>
            </a:r>
          </a:p>
          <a:p>
            <a:r>
              <a:rPr lang="en-GB" sz="1100" dirty="0"/>
              <a:t>Practice with different equipment</a:t>
            </a:r>
          </a:p>
          <a:p>
            <a:endParaRPr kumimoji="0" lang="en-US" altLang="en-US" sz="1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4495164" y="2691076"/>
            <a:ext cx="3618963" cy="12433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5 </a:t>
            </a:r>
          </a:p>
          <a:p>
            <a:r>
              <a:rPr lang="en-US" altLang="en-US" sz="1400" dirty="0">
                <a:latin typeface="Arial" panose="020B0604020202020204" pitchFamily="34" charset="0"/>
              </a:rPr>
              <a:t> </a:t>
            </a:r>
            <a:r>
              <a:rPr lang="en-GB" sz="1100" dirty="0"/>
              <a:t>Perform running on a curve</a:t>
            </a:r>
          </a:p>
          <a:p>
            <a:r>
              <a:rPr lang="en-GB" sz="1100" dirty="0"/>
              <a:t>Perform a baton exchange</a:t>
            </a:r>
          </a:p>
          <a:p>
            <a:r>
              <a:rPr lang="en-GB" sz="1100" dirty="0"/>
              <a:t>Analyse as a team how to improve the baton exchange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dirty="0">
              <a:latin typeface="Arial" panose="020B0604020202020204" pitchFamily="34" charset="0"/>
            </a:endParaRPr>
          </a:p>
          <a:p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lang="en-GB" sz="1100" dirty="0"/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8351854" y="2691074"/>
            <a:ext cx="3315933" cy="1243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6</a:t>
            </a:r>
          </a:p>
          <a:p>
            <a:r>
              <a:rPr lang="en-US" altLang="en-US" sz="1400" dirty="0"/>
              <a:t>  </a:t>
            </a:r>
            <a:r>
              <a:rPr lang="en-GB" sz="1100" dirty="0"/>
              <a:t>Work together in small teams to score points on running, jumping and throwing activities</a:t>
            </a:r>
          </a:p>
          <a:p>
            <a:r>
              <a:rPr lang="en-GB" sz="1100" dirty="0"/>
              <a:t>Challenge self to improve scores using appropriate techniques</a:t>
            </a:r>
          </a:p>
          <a:p>
            <a:r>
              <a:rPr lang="en-GB" sz="1100" dirty="0"/>
              <a:t>Evaluate to aim to improve performance second time</a:t>
            </a:r>
          </a:p>
          <a:p>
            <a:endParaRPr lang="en-US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166344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268</Words>
  <Application>Microsoft Macintosh PowerPoint</Application>
  <PresentationFormat>Custom</PresentationFormat>
  <Paragraphs>51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Bethanie Westfield</cp:lastModifiedBy>
  <cp:revision>25</cp:revision>
  <dcterms:created xsi:type="dcterms:W3CDTF">2019-10-09T09:15:49Z</dcterms:created>
  <dcterms:modified xsi:type="dcterms:W3CDTF">2020-04-27T10:06:08Z</dcterms:modified>
</cp:coreProperties>
</file>