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>
        <p:scale>
          <a:sx n="108" d="100"/>
          <a:sy n="108" d="100"/>
        </p:scale>
        <p:origin x="-121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20/02/20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Athletics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960950"/>
              </p:ext>
            </p:extLst>
          </p:nvPr>
        </p:nvGraphicFramePr>
        <p:xfrm>
          <a:off x="305460" y="1141446"/>
          <a:ext cx="5631316" cy="3870959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run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move at speed faster than a walk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jump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 push of a surface and into the air using muscles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in the legs and feet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agility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ability to move quickly and easily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accelerate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increase your speed and begin to move more quickly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power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be able to move with great force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speed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rate in which something moves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hurdles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series of upright frames over which athletes in a race must jump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foam javelins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light foam spear used to throw in a competition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813" y="240481"/>
            <a:ext cx="5468229" cy="34778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</a:t>
            </a:r>
            <a:r>
              <a:rPr lang="en-GB" dirty="0" smtClean="0">
                <a:latin typeface="Comic Sans MS" panose="030F0702030302020204" pitchFamily="66" charset="0"/>
              </a:rPr>
              <a:t>control movements and body actions to specific instructions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demonstrate agility and speed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jump for height and distance with control and balance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throw with speed and power and apply appropriate force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9353" y="5774552"/>
            <a:ext cx="20726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8000"/>
                </a:solidFill>
                <a:latin typeface="Comic Sans MS"/>
                <a:cs typeface="Comic Sans MS"/>
              </a:rPr>
              <a:t>scissor jump</a:t>
            </a:r>
            <a:endParaRPr lang="en-US" sz="2800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90454" y="5680486"/>
            <a:ext cx="1792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omic Sans MS"/>
                <a:cs typeface="Comic Sans MS"/>
              </a:rPr>
              <a:t>baton exchange</a:t>
            </a:r>
            <a:endParaRPr lang="en-US" sz="2800" dirty="0">
              <a:solidFill>
                <a:schemeClr val="accent2"/>
              </a:solidFill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95017" y="5523418"/>
            <a:ext cx="15137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660066"/>
                </a:solidFill>
                <a:latin typeface="Comic Sans MS"/>
                <a:cs typeface="Comic Sans MS"/>
              </a:rPr>
              <a:t>javelin throw</a:t>
            </a:r>
            <a:endParaRPr lang="en-US" sz="2800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  <p:pic>
        <p:nvPicPr>
          <p:cNvPr id="3" name="Picture 2" descr="Screenshot 2020-02-20 at 12.02.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025" y="5255937"/>
            <a:ext cx="2212037" cy="1422749"/>
          </a:xfrm>
          <a:prstGeom prst="rect">
            <a:avLst/>
          </a:prstGeom>
          <a:ln>
            <a:solidFill>
              <a:srgbClr val="660066"/>
            </a:solidFill>
          </a:ln>
        </p:spPr>
      </p:pic>
      <p:pic>
        <p:nvPicPr>
          <p:cNvPr id="7" name="Picture 6" descr="Screenshot 2020-02-20 at 12.02.5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481" y="3978967"/>
            <a:ext cx="2410048" cy="1594443"/>
          </a:xfrm>
          <a:prstGeom prst="rect">
            <a:avLst/>
          </a:prstGeom>
          <a:ln>
            <a:solidFill>
              <a:schemeClr val="accent2"/>
            </a:solidFill>
          </a:ln>
        </p:spPr>
      </p:pic>
      <p:pic>
        <p:nvPicPr>
          <p:cNvPr id="9" name="Picture 8" descr="Screenshot 2020-02-20 at 12.03.30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987" y="3956661"/>
            <a:ext cx="1864308" cy="1734332"/>
          </a:xfrm>
          <a:prstGeom prst="rect">
            <a:avLst/>
          </a:prstGeom>
          <a:ln>
            <a:solidFill>
              <a:schemeClr val="accent6"/>
            </a:solidFill>
          </a:ln>
        </p:spPr>
      </p:pic>
      <p:pic>
        <p:nvPicPr>
          <p:cNvPr id="10" name="Picture 9" descr="Screenshot 2020-02-20 at 12.04.04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88" y="5262957"/>
            <a:ext cx="1969279" cy="1333422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2084273" y="5546477"/>
            <a:ext cx="15137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4"/>
                </a:solidFill>
                <a:latin typeface="Comic Sans MS"/>
                <a:cs typeface="Comic Sans MS"/>
              </a:rPr>
              <a:t>s</a:t>
            </a:r>
            <a:r>
              <a:rPr lang="en-US" sz="2800" dirty="0" smtClean="0">
                <a:solidFill>
                  <a:schemeClr val="accent4"/>
                </a:solidFill>
                <a:latin typeface="Comic Sans MS"/>
                <a:cs typeface="Comic Sans MS"/>
              </a:rPr>
              <a:t>print start</a:t>
            </a:r>
            <a:endParaRPr lang="en-US" sz="2800" dirty="0">
              <a:solidFill>
                <a:schemeClr val="accent4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take off combination jumps?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run at different speeds with pace and control?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jump over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hurdles with control and balance?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English:</a:t>
            </a:r>
            <a:r>
              <a:rPr lang="en-GB" sz="1600" dirty="0" smtClean="0">
                <a:latin typeface="Comic Sans MS"/>
                <a:cs typeface="Comic Sans MS"/>
              </a:rPr>
              <a:t> </a:t>
            </a:r>
            <a:r>
              <a:rPr lang="en-GB" sz="1600" dirty="0" smtClean="0">
                <a:latin typeface="Comic Sans MS"/>
                <a:cs typeface="Comic Sans MS"/>
              </a:rPr>
              <a:t>Describe how different athletics skills are used in different events.</a:t>
            </a:r>
            <a:endParaRPr lang="en-GB" sz="1600" dirty="0" smtClean="0">
              <a:latin typeface="Comic Sans MS"/>
              <a:cs typeface="Comic Sans MS"/>
            </a:endParaRP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 smtClean="0">
                <a:latin typeface="Comic Sans MS"/>
                <a:cs typeface="Comic Sans MS"/>
              </a:rPr>
              <a:t>Sequence running and jumping for effective distance.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I 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throw a javelin for distance and accuracy?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practice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a variety of skipping techniques?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work in a team to participate in running, jumping and throwing activities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254</Words>
  <Application>Microsoft Macintosh PowerPoint</Application>
  <PresentationFormat>Custom</PresentationFormat>
  <Paragraphs>56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Issy Carrigan</cp:lastModifiedBy>
  <cp:revision>35</cp:revision>
  <dcterms:created xsi:type="dcterms:W3CDTF">2019-10-09T09:15:49Z</dcterms:created>
  <dcterms:modified xsi:type="dcterms:W3CDTF">2020-02-20T12:10:59Z</dcterms:modified>
</cp:coreProperties>
</file>