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102" autoAdjust="0"/>
    <p:restoredTop sz="94660"/>
  </p:normalViewPr>
  <p:slideViewPr>
    <p:cSldViewPr snapToGrid="0">
      <p:cViewPr varScale="1">
        <p:scale>
          <a:sx n="93" d="100"/>
          <a:sy n="93" d="100"/>
        </p:scale>
        <p:origin x="96" y="4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20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1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7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94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15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09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82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6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13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4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02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06917" y="204810"/>
            <a:ext cx="3915177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Year 3</a:t>
            </a: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Dance (Unit </a:t>
            </a:r>
            <a:r>
              <a:rPr lang="en-GB" sz="2000" dirty="0" smtClean="0">
                <a:latin typeface="Comic Sans MS" panose="030F0702030302020204" pitchFamily="66" charset="0"/>
              </a:rPr>
              <a:t>2) </a:t>
            </a:r>
            <a:endParaRPr lang="en-GB" sz="2000" dirty="0" smtClean="0">
              <a:latin typeface="Comic Sans MS" panose="030F0702030302020204" pitchFamily="66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495520"/>
              </p:ext>
            </p:extLst>
          </p:nvPr>
        </p:nvGraphicFramePr>
        <p:xfrm>
          <a:off x="305460" y="1141446"/>
          <a:ext cx="5631316" cy="4798812"/>
        </p:xfrm>
        <a:graphic>
          <a:graphicData uri="http://schemas.openxmlformats.org/drawingml/2006/table">
            <a:tbl>
              <a:tblPr firstRow="1" bandRow="1"/>
              <a:tblGrid>
                <a:gridCol w="1911474"/>
                <a:gridCol w="3719842"/>
              </a:tblGrid>
              <a:tr h="34873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b="0" u="sng" dirty="0" smtClean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Key Vocabulary</a:t>
                      </a:r>
                      <a:endParaRPr lang="en-GB" sz="1600" b="0" u="sng" dirty="0">
                        <a:solidFill>
                          <a:schemeClr val="bg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157821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latin typeface="Comic Sans MS" panose="030F0702030302020204" pitchFamily="66" charset="0"/>
                        </a:rPr>
                        <a:t>Do se do</a:t>
                      </a:r>
                      <a:endParaRPr lang="en-GB" sz="16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a figure in which two dancers pass round each other back to back and return to their original positions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88187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Hop step ball</a:t>
                      </a:r>
                      <a:r>
                        <a:rPr lang="en-GB" sz="1600" baseline="0" dirty="0" smtClean="0">
                          <a:latin typeface="Comic Sans MS" panose="030F0702030302020204" pitchFamily="66" charset="0"/>
                        </a:rPr>
                        <a:t> change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a dance move that consists of two steps: a partial weight transfer on the ball of a foot (placed e.g., behind), followed by a step on the other foot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Partner work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working</a:t>
                      </a:r>
                      <a:r>
                        <a:rPr lang="en-GB" sz="1600" baseline="0" dirty="0" smtClean="0">
                          <a:latin typeface="Comic Sans MS" panose="030F0702030302020204" pitchFamily="66" charset="0"/>
                        </a:rPr>
                        <a:t> effectively with a partner to perform a dance routine 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229767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Energetic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A performance</a:t>
                      </a:r>
                      <a:r>
                        <a:rPr lang="en-GB" sz="1600" baseline="0" dirty="0" smtClean="0">
                          <a:latin typeface="Comic Sans MS" panose="030F0702030302020204" pitchFamily="66" charset="0"/>
                        </a:rPr>
                        <a:t> involving great energy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282677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Mirror</a:t>
                      </a:r>
                      <a:r>
                        <a:rPr lang="en-GB" sz="1600" baseline="0" dirty="0" smtClean="0">
                          <a:latin typeface="Comic Sans MS" panose="030F0702030302020204" pitchFamily="66" charset="0"/>
                        </a:rPr>
                        <a:t>ing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Performing</a:t>
                      </a:r>
                      <a:r>
                        <a:rPr lang="en-GB" sz="1600" baseline="0" dirty="0" smtClean="0">
                          <a:latin typeface="Comic Sans MS" panose="030F0702030302020204" pitchFamily="66" charset="0"/>
                        </a:rPr>
                        <a:t> the same movements and steps as your partner, at the same time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45151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Linear</a:t>
                      </a:r>
                      <a:r>
                        <a:rPr lang="en-GB" sz="1600" baseline="0" dirty="0" smtClean="0">
                          <a:latin typeface="Comic Sans MS" panose="030F0702030302020204" pitchFamily="66" charset="0"/>
                        </a:rPr>
                        <a:t> 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Moving in a straight</a:t>
                      </a:r>
                      <a:r>
                        <a:rPr lang="en-GB" sz="1600" baseline="0" dirty="0" smtClean="0">
                          <a:latin typeface="Comic Sans MS" panose="030F0702030302020204" pitchFamily="66" charset="0"/>
                        </a:rPr>
                        <a:t> line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92" t="29376" r="26024" b="23044"/>
          <a:stretch/>
        </p:blipFill>
        <p:spPr>
          <a:xfrm>
            <a:off x="103029" y="102405"/>
            <a:ext cx="862885" cy="88191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309813" y="240481"/>
            <a:ext cx="5468229" cy="292387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Unit focus: </a:t>
            </a:r>
          </a:p>
          <a:p>
            <a:endParaRPr lang="en-GB" sz="20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Building stylistic qualities of Barn Dance through repetition and applying movement to own </a:t>
            </a:r>
            <a:r>
              <a:rPr lang="en-GB" dirty="0" smtClean="0">
                <a:latin typeface="Comic Sans MS" panose="030F0702030302020204" pitchFamily="66" charset="0"/>
              </a:rPr>
              <a:t>bodies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Building basic creative choreography skills in travelling, dynamics and partner work in the specific style of Barn Dance</a:t>
            </a:r>
            <a:r>
              <a:rPr lang="en-GB" dirty="0" smtClean="0">
                <a:latin typeface="Comic Sans MS" panose="030F0702030302020204" pitchFamily="66" charset="0"/>
              </a:rPr>
              <a:t>.</a:t>
            </a:r>
          </a:p>
          <a:p>
            <a:endParaRPr lang="en-GB" dirty="0" smtClean="0">
              <a:latin typeface="Comic Sans MS" panose="030F0702030302020204" pitchFamily="66" charset="0"/>
            </a:endParaRPr>
          </a:p>
        </p:txBody>
      </p:sp>
      <p:pic>
        <p:nvPicPr>
          <p:cNvPr id="3" name="Picture 2" descr="Image result for barn danc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9130" y="3842534"/>
            <a:ext cx="3036014" cy="2024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75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74351" y="1096912"/>
            <a:ext cx="3329251" cy="1250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 smtClean="0">
                <a:latin typeface="Comic Sans MS"/>
                <a:ea typeface="Calibri" panose="020F0502020204030204" pitchFamily="34" charset="0"/>
                <a:cs typeface="Comic Sans MS"/>
              </a:rPr>
              <a:t>Can I </a:t>
            </a:r>
            <a:r>
              <a:rPr lang="en-US" altLang="en-US" sz="1400" dirty="0" smtClean="0">
                <a:latin typeface="Comic Sans MS"/>
                <a:ea typeface="Calibri" panose="020F0502020204030204" pitchFamily="34" charset="0"/>
                <a:cs typeface="Comic Sans MS"/>
              </a:rPr>
              <a:t>do se do, heel dig gallop and split tuck jump?</a:t>
            </a: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4495164" y="1103923"/>
            <a:ext cx="361896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2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 smtClean="0">
                <a:latin typeface="Comic Sans MS"/>
                <a:cs typeface="Comic Sans MS"/>
              </a:rPr>
              <a:t>Can I </a:t>
            </a:r>
            <a:r>
              <a:rPr lang="en-US" altLang="en-US" sz="1400" dirty="0" smtClean="0">
                <a:latin typeface="Comic Sans MS"/>
                <a:cs typeface="Comic Sans MS"/>
              </a:rPr>
              <a:t>explore different ways of travelling and follow floor patterns?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8235048" y="1103923"/>
            <a:ext cx="331593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3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Can I 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create some dynamic dance movements?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auto">
          <a:xfrm>
            <a:off x="961035" y="278857"/>
            <a:ext cx="3342567" cy="68672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D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kumimoji="0" lang="en-US" alt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hours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6408232" y="4222702"/>
            <a:ext cx="5546458" cy="2066404"/>
          </a:xfrm>
          <a:prstGeom prst="rect">
            <a:avLst/>
          </a:prstGeom>
          <a:solidFill>
            <a:srgbClr val="FFFFFF"/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z="1600" dirty="0" smtClean="0">
                <a:latin typeface="Comic Sans MS"/>
                <a:cs typeface="Comic Sans MS"/>
              </a:rPr>
              <a:t>Cross curricular links:</a:t>
            </a:r>
          </a:p>
          <a:p>
            <a:pPr lvl="0"/>
            <a:endParaRPr lang="en-GB" sz="1600" dirty="0">
              <a:latin typeface="Comic Sans MS"/>
              <a:cs typeface="Comic Sans MS"/>
            </a:endParaRPr>
          </a:p>
          <a:p>
            <a:pPr lvl="0"/>
            <a:r>
              <a:rPr lang="en-GB" sz="1600" b="1" dirty="0">
                <a:latin typeface="Comic Sans MS"/>
                <a:cs typeface="Comic Sans MS"/>
              </a:rPr>
              <a:t>English</a:t>
            </a:r>
            <a:r>
              <a:rPr lang="en-GB" sz="1600" b="1" dirty="0" smtClean="0">
                <a:latin typeface="Comic Sans MS"/>
                <a:cs typeface="Comic Sans MS"/>
              </a:rPr>
              <a:t>: </a:t>
            </a:r>
            <a:r>
              <a:rPr lang="en-GB" sz="1600" dirty="0" smtClean="0">
                <a:latin typeface="Comic Sans MS"/>
                <a:cs typeface="Comic Sans MS"/>
              </a:rPr>
              <a:t>Describing </a:t>
            </a:r>
            <a:r>
              <a:rPr lang="en-GB" sz="1600" dirty="0">
                <a:latin typeface="Comic Sans MS"/>
                <a:cs typeface="Comic Sans MS"/>
              </a:rPr>
              <a:t>dance movement. Communicating verbally to describe and visualise an observation. Give feedback to another person/partner/group</a:t>
            </a:r>
            <a:r>
              <a:rPr lang="en-GB" sz="1600" dirty="0" smtClean="0">
                <a:latin typeface="Comic Sans MS"/>
                <a:cs typeface="Comic Sans MS"/>
              </a:rPr>
              <a:t>.</a:t>
            </a:r>
          </a:p>
          <a:p>
            <a:pPr lvl="0"/>
            <a:endParaRPr lang="en-GB" sz="1600" dirty="0" smtClean="0">
              <a:latin typeface="Comic Sans MS"/>
              <a:cs typeface="Comic Sans MS"/>
            </a:endParaRPr>
          </a:p>
          <a:p>
            <a:pPr lvl="0"/>
            <a:r>
              <a:rPr lang="en-GB" sz="1600" b="1" dirty="0" smtClean="0">
                <a:latin typeface="Comic Sans MS"/>
                <a:cs typeface="Comic Sans MS"/>
              </a:rPr>
              <a:t>Maths: </a:t>
            </a:r>
            <a:r>
              <a:rPr lang="en-GB" sz="1600" dirty="0">
                <a:latin typeface="Comic Sans MS"/>
                <a:cs typeface="Comic Sans MS"/>
              </a:rPr>
              <a:t>Working closely with rhythm and refining dance material in terms of line and shape.</a:t>
            </a:r>
            <a:endParaRPr lang="en-GB" sz="1600" dirty="0" smtClean="0">
              <a:latin typeface="Comic Sans MS"/>
              <a:cs typeface="Comic Sans MS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974351" y="2467270"/>
            <a:ext cx="3329251" cy="1250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</a:t>
            </a:r>
            <a:r>
              <a:rPr lang="en-US" alt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Can</a:t>
            </a:r>
            <a:r>
              <a:rPr kumimoji="0" lang="en-US" altLang="en-US" sz="1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 </a:t>
            </a:r>
            <a:r>
              <a:rPr kumimoji="0" lang="en-US" altLang="en-US" sz="1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I create Barn Dance style actions?</a:t>
            </a: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4495164" y="2474281"/>
            <a:ext cx="361896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5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Can I 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create actions with a partner?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8235048" y="2474281"/>
            <a:ext cx="331593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6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Can </a:t>
            </a:r>
            <a:r>
              <a:rPr lang="en-US" altLang="en-US" sz="1400" dirty="0" smtClean="0">
                <a:latin typeface="Comic Sans MS"/>
                <a:cs typeface="Comic Sans MS"/>
              </a:rPr>
              <a:t>I </a:t>
            </a:r>
            <a:r>
              <a:rPr lang="en-US" altLang="en-US" sz="1400" dirty="0" smtClean="0">
                <a:latin typeface="Comic Sans MS"/>
                <a:cs typeface="Comic Sans MS"/>
              </a:rPr>
              <a:t>identify strengths and areas for improvement in others’ work?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6634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264</Words>
  <Application>Microsoft Office PowerPoint</Application>
  <PresentationFormat>Widescreen</PresentationFormat>
  <Paragraphs>44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Tierney</dc:creator>
  <cp:lastModifiedBy>Isabelle Carrigan</cp:lastModifiedBy>
  <cp:revision>47</cp:revision>
  <dcterms:created xsi:type="dcterms:W3CDTF">2019-10-09T09:15:49Z</dcterms:created>
  <dcterms:modified xsi:type="dcterms:W3CDTF">2020-03-26T10:18:33Z</dcterms:modified>
</cp:coreProperties>
</file>