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93" d="100"/>
          <a:sy n="93" d="100"/>
        </p:scale>
        <p:origin x="66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Gymnastics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610568"/>
              </p:ext>
            </p:extLst>
          </p:nvPr>
        </p:nvGraphicFramePr>
        <p:xfrm>
          <a:off x="305460" y="1141446"/>
          <a:ext cx="5631316" cy="3566160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fluency</a:t>
                      </a: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 be able to use different parts of the body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smoothly and effectively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contrasting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Performing completely unrelated movements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and shapes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low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Getting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into a low position, close to the ground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unison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Performing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with a partner with the exact same movements at the exact same time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balance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An even disruption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of weight enabling someone to remain upright and steady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explosive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sudden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or dramatic movement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power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 move or travel at great speed or force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813" y="240481"/>
            <a:ext cx="5468229" cy="29238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Modify actions independently using different pathways, directions and shapes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Consolidate and improve the quality of movements and gymnastics 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Relate strength and flexibility to the actions and movements they are performing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To use basic compositional ideas to improve sequence work—unison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88789" y="5638247"/>
            <a:ext cx="2504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8000"/>
                </a:solidFill>
                <a:latin typeface="Comic Sans MS"/>
                <a:cs typeface="Comic Sans MS"/>
              </a:rPr>
              <a:t>pike</a:t>
            </a:r>
            <a:endParaRPr lang="en-US" sz="2800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17779" y="5389657"/>
            <a:ext cx="1792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Comic Sans MS"/>
                <a:cs typeface="Comic Sans MS"/>
              </a:rPr>
              <a:t>front support</a:t>
            </a:r>
            <a:endParaRPr lang="en-US" sz="2800" dirty="0">
              <a:solidFill>
                <a:schemeClr val="accent2"/>
              </a:solidFill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91935" y="4916470"/>
            <a:ext cx="206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660066"/>
                </a:solidFill>
                <a:latin typeface="Comic Sans MS"/>
                <a:cs typeface="Comic Sans MS"/>
              </a:rPr>
              <a:t>arabesque </a:t>
            </a:r>
            <a:endParaRPr lang="en-US" sz="2800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737902" y="3240498"/>
            <a:ext cx="1779877" cy="1861442"/>
            <a:chOff x="6367604" y="3664859"/>
            <a:chExt cx="1779877" cy="186144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/>
            <a:srcRect l="21405" t="16845" r="21293" b="12578"/>
            <a:stretch/>
          </p:blipFill>
          <p:spPr>
            <a:xfrm>
              <a:off x="6367604" y="3664859"/>
              <a:ext cx="1779877" cy="1861442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7192725" y="5048958"/>
              <a:ext cx="807104" cy="4773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9439" t="24640" r="8964" b="22839"/>
          <a:stretch/>
        </p:blipFill>
        <p:spPr>
          <a:xfrm rot="21243559">
            <a:off x="8443587" y="4428597"/>
            <a:ext cx="1849355" cy="9522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/>
          <a:srcRect l="28399" t="13474" r="26938" b="5943"/>
          <a:stretch/>
        </p:blipFill>
        <p:spPr>
          <a:xfrm>
            <a:off x="10819376" y="3691699"/>
            <a:ext cx="1252437" cy="18077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/>
          <a:srcRect l="13820" t="22744" r="10000" b="27747"/>
          <a:stretch/>
        </p:blipFill>
        <p:spPr>
          <a:xfrm>
            <a:off x="194421" y="5048958"/>
            <a:ext cx="1797834" cy="93471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6224" y="5983673"/>
            <a:ext cx="1040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  <a:latin typeface="Comic Sans MS"/>
                <a:cs typeface="Comic Sans MS"/>
              </a:rPr>
              <a:t>arch</a:t>
            </a:r>
            <a:r>
              <a:rPr lang="en-US" sz="2800" dirty="0" smtClean="0">
                <a:solidFill>
                  <a:srgbClr val="660066"/>
                </a:solidFill>
                <a:latin typeface="Comic Sans MS"/>
                <a:cs typeface="Comic Sans MS"/>
              </a:rPr>
              <a:t> </a:t>
            </a:r>
            <a:endParaRPr lang="en-US" sz="2800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221892" y="4904733"/>
            <a:ext cx="2085225" cy="1734077"/>
            <a:chOff x="2221892" y="4904733"/>
            <a:chExt cx="2085225" cy="173407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7"/>
            <a:srcRect l="14578" t="20848" r="14804" b="16739"/>
            <a:stretch/>
          </p:blipFill>
          <p:spPr>
            <a:xfrm>
              <a:off x="2221892" y="4904733"/>
              <a:ext cx="2085225" cy="1474363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2860952" y="6161467"/>
              <a:ext cx="807104" cy="4773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998697" y="6245283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  <a:latin typeface="Comic Sans MS"/>
                <a:cs typeface="Comic Sans MS"/>
              </a:rPr>
              <a:t>front straddle </a:t>
            </a:r>
            <a:endParaRPr lang="en-US" sz="2800" dirty="0">
              <a:solidFill>
                <a:schemeClr val="accent1"/>
              </a:solidFill>
              <a:latin typeface="Comic Sans MS"/>
              <a:cs typeface="Comic Sans MS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712967" y="4843788"/>
            <a:ext cx="1378903" cy="1908280"/>
            <a:chOff x="4712967" y="4843788"/>
            <a:chExt cx="1378903" cy="190828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8"/>
            <a:srcRect l="33759" t="14528" r="36663" b="4354"/>
            <a:stretch/>
          </p:blipFill>
          <p:spPr>
            <a:xfrm>
              <a:off x="5222094" y="4843788"/>
              <a:ext cx="869776" cy="190828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4712967" y="5201018"/>
              <a:ext cx="807104" cy="4773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194907" y="5923084"/>
            <a:ext cx="1623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/>
                <a:cs typeface="Comic Sans MS"/>
              </a:rPr>
              <a:t>shoulder stand </a:t>
            </a:r>
            <a:endParaRPr lang="en-US" sz="28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I extend into a full range of balances and shapes?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I move in and out of a range of contrasting shapes fluently?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control my body and strength when moving?</a:t>
            </a: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English:</a:t>
            </a:r>
            <a:r>
              <a:rPr lang="en-GB" sz="1600" dirty="0" smtClean="0">
                <a:latin typeface="Comic Sans MS"/>
                <a:cs typeface="Comic Sans MS"/>
              </a:rPr>
              <a:t> </a:t>
            </a:r>
            <a:r>
              <a:rPr lang="en-GB" sz="1600" dirty="0">
                <a:latin typeface="Comic Sans MS"/>
                <a:cs typeface="Comic Sans MS"/>
              </a:rPr>
              <a:t>Using appropriate language to help improve the performance of individual actions and group sequences</a:t>
            </a:r>
            <a:r>
              <a:rPr lang="en-GB" sz="1600" dirty="0" smtClean="0">
                <a:latin typeface="Comic Sans MS"/>
                <a:cs typeface="Comic Sans MS"/>
              </a:rPr>
              <a:t>.</a:t>
            </a: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>
                <a:latin typeface="Comic Sans MS"/>
                <a:cs typeface="Comic Sans MS"/>
              </a:rPr>
              <a:t>Able to estimate how long it will take to complete a sequence; time movements to correspond with others.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I jump for height and distance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work in unison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with my partner?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start and finish patterns as a group?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254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Isabelle Carrigan</cp:lastModifiedBy>
  <cp:revision>37</cp:revision>
  <dcterms:created xsi:type="dcterms:W3CDTF">2019-10-09T09:15:49Z</dcterms:created>
  <dcterms:modified xsi:type="dcterms:W3CDTF">2020-03-26T09:20:21Z</dcterms:modified>
</cp:coreProperties>
</file>