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102" autoAdjust="0"/>
    <p:restoredTop sz="94660"/>
  </p:normalViewPr>
  <p:slideViewPr>
    <p:cSldViewPr snapToGrid="0">
      <p:cViewPr>
        <p:scale>
          <a:sx n="108" d="100"/>
          <a:sy n="108" d="100"/>
        </p:scale>
        <p:origin x="-1216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6917" y="204810"/>
            <a:ext cx="3915177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Year 3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Tag Rugby </a:t>
            </a:r>
            <a:endParaRPr lang="en-GB" sz="2000" dirty="0" smtClean="0">
              <a:latin typeface="Comic Sans MS" panose="030F0702030302020204" pitchFamily="66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653840"/>
              </p:ext>
            </p:extLst>
          </p:nvPr>
        </p:nvGraphicFramePr>
        <p:xfrm>
          <a:off x="305460" y="1141446"/>
          <a:ext cx="5631316" cy="5364479"/>
        </p:xfrm>
        <a:graphic>
          <a:graphicData uri="http://schemas.openxmlformats.org/drawingml/2006/table">
            <a:tbl>
              <a:tblPr firstRow="1" bandRow="1"/>
              <a:tblGrid>
                <a:gridCol w="1911474"/>
                <a:gridCol w="3719842"/>
              </a:tblGrid>
              <a:tr h="34873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0" u="sng" dirty="0" smtClean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</a:t>
                      </a:r>
                      <a:endParaRPr lang="en-GB" sz="1800" b="0" u="sng" dirty="0">
                        <a:solidFill>
                          <a:schemeClr val="bg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1578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pass</a:t>
                      </a:r>
                    </a:p>
                    <a:p>
                      <a:pPr algn="l"/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a way of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getting the ball from one player to another player 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881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marking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used to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prevent the opposing team from gaining possession of the ball by closely monitoring each player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attacker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an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attacker’s role is to maintain possession of the ball and score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2297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defender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a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defender’s main jobs are marking and tagging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2826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tag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players must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always have two tags on their belt whilst playing the game. Only the person with the ball can be tagged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451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sidestep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involves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a quick change in direction and can be used to get around an opponent or avoid being tackled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451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dodging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involves a quick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change of direction to try and send the defender the wrong way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451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Passing back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in rugby the ball is not allowed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to be passed forward. Only sideways or backwards passes are allowed.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103029" y="102405"/>
            <a:ext cx="862885" cy="8819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09813" y="240481"/>
            <a:ext cx="5468229" cy="347787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Unit focus: </a:t>
            </a:r>
          </a:p>
          <a:p>
            <a:endParaRPr lang="en-GB" sz="20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anose="030F0702030302020204" pitchFamily="66" charset="0"/>
              </a:rPr>
              <a:t>To be able to </a:t>
            </a:r>
            <a:r>
              <a:rPr lang="en-GB" dirty="0" smtClean="0">
                <a:latin typeface="Comic Sans MS" panose="030F0702030302020204" pitchFamily="66" charset="0"/>
              </a:rPr>
              <a:t>handle a rugby ball with confidence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anose="030F0702030302020204" pitchFamily="66" charset="0"/>
              </a:rPr>
              <a:t>Evade attackers using footwork and body control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anose="030F0702030302020204" pitchFamily="66" charset="0"/>
              </a:rPr>
              <a:t>Link skills to perform as a team in attack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anose="030F0702030302020204" pitchFamily="66" charset="0"/>
              </a:rPr>
              <a:t>Use basic game princip</a:t>
            </a:r>
            <a:r>
              <a:rPr lang="en-GB" dirty="0" smtClean="0">
                <a:latin typeface="Comic Sans MS" panose="030F0702030302020204" pitchFamily="66" charset="0"/>
              </a:rPr>
              <a:t>les of tag rugby and play within simpler rules</a:t>
            </a:r>
            <a:endParaRPr lang="en-GB" dirty="0" smtClean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81235" y="5903893"/>
            <a:ext cx="25048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8000"/>
                </a:solidFill>
                <a:latin typeface="Comic Sans MS"/>
                <a:cs typeface="Comic Sans MS"/>
              </a:rPr>
              <a:t>running with the ball</a:t>
            </a:r>
            <a:endParaRPr lang="en-US" sz="2800" dirty="0">
              <a:solidFill>
                <a:srgbClr val="008000"/>
              </a:solidFill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14804" y="5715761"/>
            <a:ext cx="17928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  <a:latin typeface="Comic Sans MS"/>
                <a:cs typeface="Comic Sans MS"/>
              </a:rPr>
              <a:t>belt position </a:t>
            </a:r>
            <a:endParaRPr lang="en-US" sz="2800" dirty="0">
              <a:solidFill>
                <a:schemeClr val="accent2"/>
              </a:solidFill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24210" y="5699793"/>
            <a:ext cx="14503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660066"/>
                </a:solidFill>
                <a:latin typeface="Comic Sans MS"/>
                <a:cs typeface="Comic Sans MS"/>
              </a:rPr>
              <a:t>‘W’ grip</a:t>
            </a:r>
            <a:endParaRPr lang="en-US" sz="2800" dirty="0">
              <a:solidFill>
                <a:srgbClr val="660066"/>
              </a:solidFill>
              <a:latin typeface="Comic Sans MS"/>
              <a:cs typeface="Comic Sans MS"/>
            </a:endParaRPr>
          </a:p>
        </p:txBody>
      </p:sp>
      <p:pic>
        <p:nvPicPr>
          <p:cNvPr id="14" name="Picture 13" descr="Screenshot 2020-02-17 at 14.28.1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2517" y="4155964"/>
            <a:ext cx="2289227" cy="1629095"/>
          </a:xfrm>
          <a:prstGeom prst="rect">
            <a:avLst/>
          </a:prstGeom>
        </p:spPr>
      </p:pic>
      <p:pic>
        <p:nvPicPr>
          <p:cNvPr id="15" name="Picture 14" descr="Screenshot 2020-02-17 at 14.28.49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6745" y="3876026"/>
            <a:ext cx="1182021" cy="2073649"/>
          </a:xfrm>
          <a:prstGeom prst="rect">
            <a:avLst/>
          </a:prstGeom>
        </p:spPr>
      </p:pic>
      <p:pic>
        <p:nvPicPr>
          <p:cNvPr id="16" name="Picture 15" descr="Screenshot 2020-02-17 at 14.29.15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733" y="4150661"/>
            <a:ext cx="1459533" cy="166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74351" y="1096912"/>
            <a:ext cx="3329251" cy="1250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Can I </a:t>
            </a: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run past defenders?</a:t>
            </a: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4495164" y="1103923"/>
            <a:ext cx="361896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cs typeface="Comic Sans MS"/>
              </a:rPr>
              <a:t>Can I </a:t>
            </a:r>
            <a:r>
              <a:rPr lang="en-US" altLang="en-US" sz="1400" dirty="0" smtClean="0">
                <a:latin typeface="Comic Sans MS"/>
                <a:cs typeface="Comic Sans MS"/>
              </a:rPr>
              <a:t>handle the ball correctly?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8235048" y="1103923"/>
            <a:ext cx="331593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I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evade players and move into  a space?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961035" y="278857"/>
            <a:ext cx="3342567" cy="68672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hours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6408232" y="4222702"/>
            <a:ext cx="5546458" cy="2066404"/>
          </a:xfrm>
          <a:prstGeom prst="rect">
            <a:avLst/>
          </a:prstGeom>
          <a:solidFill>
            <a:srgbClr val="FFFFFF"/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z="1600" dirty="0" smtClean="0">
                <a:latin typeface="Comic Sans MS"/>
                <a:cs typeface="Comic Sans MS"/>
              </a:rPr>
              <a:t>Cross curricular links:</a:t>
            </a:r>
          </a:p>
          <a:p>
            <a:pPr lvl="0"/>
            <a:endParaRPr lang="en-GB" sz="1600" dirty="0">
              <a:latin typeface="Comic Sans MS"/>
              <a:cs typeface="Comic Sans MS"/>
            </a:endParaRPr>
          </a:p>
          <a:p>
            <a:pPr lvl="0"/>
            <a:r>
              <a:rPr lang="en-GB" sz="1600" b="1" dirty="0" smtClean="0">
                <a:latin typeface="Comic Sans MS"/>
                <a:cs typeface="Comic Sans MS"/>
              </a:rPr>
              <a:t>English:</a:t>
            </a:r>
            <a:r>
              <a:rPr lang="en-GB" sz="1600" dirty="0" smtClean="0">
                <a:latin typeface="Comic Sans MS"/>
                <a:cs typeface="Comic Sans MS"/>
              </a:rPr>
              <a:t> Using appropriate language for </a:t>
            </a:r>
            <a:r>
              <a:rPr lang="en-GB" sz="1600" dirty="0" smtClean="0">
                <a:latin typeface="Comic Sans MS"/>
                <a:cs typeface="Comic Sans MS"/>
              </a:rPr>
              <a:t>invasion games</a:t>
            </a:r>
            <a:r>
              <a:rPr lang="en-GB" sz="1600" dirty="0" smtClean="0">
                <a:latin typeface="Comic Sans MS"/>
                <a:cs typeface="Comic Sans MS"/>
              </a:rPr>
              <a:t>: passing, catching</a:t>
            </a:r>
            <a:r>
              <a:rPr lang="en-GB" sz="1600" dirty="0" smtClean="0">
                <a:latin typeface="Comic Sans MS"/>
                <a:cs typeface="Comic Sans MS"/>
              </a:rPr>
              <a:t>, evasion, </a:t>
            </a:r>
            <a:r>
              <a:rPr lang="en-GB" sz="1600" dirty="0" smtClean="0">
                <a:latin typeface="Comic Sans MS"/>
                <a:cs typeface="Comic Sans MS"/>
              </a:rPr>
              <a:t>and use descriptive language to help improve the performance of skills and tactics. </a:t>
            </a:r>
          </a:p>
          <a:p>
            <a:pPr lvl="0"/>
            <a:endParaRPr lang="en-GB" sz="1600" dirty="0" smtClean="0">
              <a:latin typeface="Comic Sans MS"/>
              <a:cs typeface="Comic Sans MS"/>
            </a:endParaRPr>
          </a:p>
          <a:p>
            <a:pPr lvl="0"/>
            <a:r>
              <a:rPr lang="en-GB" sz="1600" b="1" dirty="0" smtClean="0">
                <a:latin typeface="Comic Sans MS"/>
                <a:cs typeface="Comic Sans MS"/>
              </a:rPr>
              <a:t>Maths: </a:t>
            </a:r>
            <a:r>
              <a:rPr lang="en-GB" sz="1600" dirty="0" smtClean="0">
                <a:latin typeface="Comic Sans MS"/>
                <a:cs typeface="Comic Sans MS"/>
              </a:rPr>
              <a:t>To estimate </a:t>
            </a:r>
            <a:r>
              <a:rPr lang="en-GB" sz="1600" dirty="0" smtClean="0">
                <a:latin typeface="Comic Sans MS"/>
                <a:cs typeface="Comic Sans MS"/>
              </a:rPr>
              <a:t>speed </a:t>
            </a:r>
            <a:r>
              <a:rPr lang="en-GB" sz="1600" dirty="0" smtClean="0">
                <a:latin typeface="Comic Sans MS"/>
                <a:cs typeface="Comic Sans MS"/>
              </a:rPr>
              <a:t>and distance of run and pass. Able to explain </a:t>
            </a:r>
            <a:r>
              <a:rPr lang="en-GB" sz="1600" dirty="0" smtClean="0">
                <a:latin typeface="Comic Sans MS"/>
                <a:cs typeface="Comic Sans MS"/>
              </a:rPr>
              <a:t>passing backwards.</a:t>
            </a:r>
            <a:endParaRPr lang="en-GB" sz="1600" dirty="0" smtClean="0">
              <a:latin typeface="Comic Sans MS"/>
              <a:cs typeface="Comic Sans MS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974351" y="2467270"/>
            <a:ext cx="3329251" cy="1250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</a:t>
            </a:r>
            <a:r>
              <a:rPr lang="en-US" alt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Can</a:t>
            </a:r>
            <a:r>
              <a:rPr kumimoji="0" lang="en-US" alt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I </a:t>
            </a:r>
            <a:r>
              <a:rPr kumimoji="0" lang="en-US" alt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pass the ball onc</a:t>
            </a: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e I have been tagged?</a:t>
            </a: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495164" y="2474281"/>
            <a:ext cx="361896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5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I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track and close down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 the attackers?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8235048" y="2474281"/>
            <a:ext cx="331593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I </a:t>
            </a:r>
            <a:r>
              <a:rPr lang="en-US" altLang="en-US" sz="1400" dirty="0" smtClean="0">
                <a:latin typeface="Comic Sans MS"/>
                <a:cs typeface="Comic Sans MS"/>
              </a:rPr>
              <a:t>pass backwards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66344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306</Words>
  <Application>Microsoft Macintosh PowerPoint</Application>
  <PresentationFormat>Custom</PresentationFormat>
  <Paragraphs>55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Issy Carrigan</cp:lastModifiedBy>
  <cp:revision>31</cp:revision>
  <dcterms:created xsi:type="dcterms:W3CDTF">2019-10-09T09:15:49Z</dcterms:created>
  <dcterms:modified xsi:type="dcterms:W3CDTF">2020-02-17T14:35:38Z</dcterms:modified>
</cp:coreProperties>
</file>