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7"/>
  </p:notesMasterIdLst>
  <p:handoutMasterIdLst>
    <p:handoutMasterId r:id="rId38"/>
  </p:handoutMasterIdLst>
  <p:sldIdLst>
    <p:sldId id="266" r:id="rId5"/>
    <p:sldId id="298" r:id="rId6"/>
    <p:sldId id="311" r:id="rId7"/>
    <p:sldId id="302" r:id="rId8"/>
    <p:sldId id="287" r:id="rId9"/>
    <p:sldId id="300" r:id="rId10"/>
    <p:sldId id="258" r:id="rId11"/>
    <p:sldId id="305" r:id="rId12"/>
    <p:sldId id="306" r:id="rId13"/>
    <p:sldId id="307" r:id="rId14"/>
    <p:sldId id="308" r:id="rId15"/>
    <p:sldId id="309" r:id="rId16"/>
    <p:sldId id="296" r:id="rId17"/>
    <p:sldId id="301" r:id="rId18"/>
    <p:sldId id="274" r:id="rId19"/>
    <p:sldId id="275" r:id="rId20"/>
    <p:sldId id="282" r:id="rId21"/>
    <p:sldId id="312" r:id="rId22"/>
    <p:sldId id="313" r:id="rId23"/>
    <p:sldId id="310" r:id="rId24"/>
    <p:sldId id="284" r:id="rId25"/>
    <p:sldId id="285" r:id="rId26"/>
    <p:sldId id="295" r:id="rId27"/>
    <p:sldId id="291" r:id="rId28"/>
    <p:sldId id="304" r:id="rId29"/>
    <p:sldId id="316" r:id="rId30"/>
    <p:sldId id="317" r:id="rId31"/>
    <p:sldId id="318" r:id="rId32"/>
    <p:sldId id="314" r:id="rId33"/>
    <p:sldId id="315" r:id="rId34"/>
    <p:sldId id="303"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D1BD5-0BB3-4AA3-AD2D-5BE908ABE382}" v="209" dt="2022-09-07T16:51:28.972"/>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197" autoAdjust="0"/>
  </p:normalViewPr>
  <p:slideViewPr>
    <p:cSldViewPr>
      <p:cViewPr varScale="1">
        <p:scale>
          <a:sx n="86" d="100"/>
          <a:sy n="86" d="100"/>
        </p:scale>
        <p:origin x="562" y="48"/>
      </p:cViewPr>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1F7F0-D4C1-4AED-9298-3196B199C1A5}" type="datetimeFigureOut">
              <a:rPr lang="en-US" smtClean="0"/>
              <a:t>9/7/2022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639AE-68CA-4D30-A1A0-938E9270D069}" type="slidenum">
              <a:rPr lang="en-US" smtClean="0"/>
              <a:t>‹#›</a:t>
            </a:fld>
            <a:endParaRPr lang="en-US"/>
          </a:p>
        </p:txBody>
      </p:sp>
    </p:spTree>
    <p:extLst>
      <p:ext uri="{BB962C8B-B14F-4D97-AF65-F5344CB8AC3E}">
        <p14:creationId xmlns:p14="http://schemas.microsoft.com/office/powerpoint/2010/main" val="26830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01BF-1343-4B3D-9CB9-ED2AC4733D1C}"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5F71-770B-4752-8E12-005825E685FF}" type="slidenum">
              <a:rPr lang="en-US" smtClean="0"/>
              <a:t>‹#›</a:t>
            </a:fld>
            <a:endParaRPr lang="en-US"/>
          </a:p>
        </p:txBody>
      </p:sp>
    </p:spTree>
    <p:extLst>
      <p:ext uri="{BB962C8B-B14F-4D97-AF65-F5344CB8AC3E}">
        <p14:creationId xmlns:p14="http://schemas.microsoft.com/office/powerpoint/2010/main" val="79869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Replace these sample pictures with cute ones of your own. It’s easy to do: Select the sample picture and delete it. Now click the Insert Pictures icon inside the frame,</a:t>
            </a:r>
            <a:r>
              <a:rPr lang="en-US" sz="1200" i="1" baseline="0" dirty="0">
                <a:latin typeface="Arial" pitchFamily="34" charset="0"/>
                <a:cs typeface="Arial" pitchFamily="34" charset="0"/>
              </a:rPr>
              <a:t> and locate the picture you want display.</a:t>
            </a:r>
            <a:endParaRPr lang="en-US" sz="1200" i="1" dirty="0">
              <a:latin typeface="Arial" pitchFamily="34" charset="0"/>
              <a:cs typeface="Arial" pitchFamily="34" charset="0"/>
            </a:endParaRPr>
          </a:p>
          <a:p>
            <a:endParaRPr lang="en-US" sz="120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1185F71-770B-4752-8E12-005825E685FF}" type="slidenum">
              <a:rPr lang="en-US" smtClean="0"/>
              <a:t>1</a:t>
            </a:fld>
            <a:endParaRPr lang="en-US"/>
          </a:p>
        </p:txBody>
      </p:sp>
    </p:spTree>
    <p:extLst>
      <p:ext uri="{BB962C8B-B14F-4D97-AF65-F5344CB8AC3E}">
        <p14:creationId xmlns:p14="http://schemas.microsoft.com/office/powerpoint/2010/main" val="1308307441"/>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8.wdp"/><Relationship Id="rId10" Type="http://schemas.openxmlformats.org/officeDocument/2006/relationships/image" Target="../media/image5.jpeg"/><Relationship Id="rId4" Type="http://schemas.openxmlformats.org/officeDocument/2006/relationships/image" Target="../media/image10.png"/><Relationship Id="rId9" Type="http://schemas.microsoft.com/office/2007/relationships/hdphoto" Target="../media/hdphoto10.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Freeform 12"/>
          <p:cNvSpPr/>
          <p:nvPr/>
        </p:nvSpPr>
        <p:spPr bwMode="white">
          <a:xfrm>
            <a:off x="3270441" y="4076531"/>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
          <p:cNvSpPr>
            <a:spLocks noEditPoints="1"/>
          </p:cNvSpPr>
          <p:nvPr/>
        </p:nvSpPr>
        <p:spPr bwMode="auto">
          <a:xfrm rot="20103791">
            <a:off x="2886699" y="145468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21" name="Freeform 7"/>
          <p:cNvSpPr>
            <a:spLocks noEditPoints="1"/>
          </p:cNvSpPr>
          <p:nvPr/>
        </p:nvSpPr>
        <p:spPr bwMode="auto">
          <a:xfrm rot="20103791">
            <a:off x="2886699" y="145468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44" name="Group 43"/>
          <p:cNvGrpSpPr/>
          <p:nvPr/>
        </p:nvGrpSpPr>
        <p:grpSpPr bwMode="ltGray">
          <a:xfrm rot="20973962" flipH="1">
            <a:off x="3053234" y="2991752"/>
            <a:ext cx="1143824" cy="2258647"/>
            <a:chOff x="476031" y="3849940"/>
            <a:chExt cx="1102141" cy="2198698"/>
          </a:xfrm>
        </p:grpSpPr>
        <p:sp>
          <p:nvSpPr>
            <p:cNvPr id="48" name="Heart 31"/>
            <p:cNvSpPr/>
            <p:nvPr/>
          </p:nvSpPr>
          <p:spPr bwMode="ltGray">
            <a:xfrm rot="20624671">
              <a:off x="476031" y="3849940"/>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art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art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bwMode="white">
          <a:xfrm rot="20947308">
            <a:off x="-277876" y="1845799"/>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2"/>
          <p:cNvSpPr>
            <a:spLocks/>
          </p:cNvSpPr>
          <p:nvPr/>
        </p:nvSpPr>
        <p:spPr bwMode="auto">
          <a:xfrm rot="20944497">
            <a:off x="1233070" y="4449645"/>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p:nvPr/>
        </p:nvSpPr>
        <p:spPr>
          <a:xfrm>
            <a:off x="10918694" y="5035814"/>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28" name="Freeform 5"/>
          <p:cNvSpPr>
            <a:spLocks noEditPoints="1"/>
          </p:cNvSpPr>
          <p:nvPr/>
        </p:nvSpPr>
        <p:spPr bwMode="auto">
          <a:xfrm rot="631506">
            <a:off x="10702759" y="435877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noEditPoints="1"/>
          </p:cNvSpPr>
          <p:nvPr/>
        </p:nvSpPr>
        <p:spPr bwMode="auto">
          <a:xfrm rot="631506">
            <a:off x="10702759" y="435877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2"/>
          <p:cNvSpPr>
            <a:spLocks/>
          </p:cNvSpPr>
          <p:nvPr/>
        </p:nvSpPr>
        <p:spPr bwMode="auto">
          <a:xfrm rot="315225" flipH="1">
            <a:off x="10183548" y="4697317"/>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p:nvPr/>
        </p:nvSpPr>
        <p:spPr>
          <a:xfrm>
            <a:off x="1332626" y="5145208"/>
            <a:ext cx="6174786"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35" name="Freeform 34"/>
          <p:cNvSpPr/>
          <p:nvPr/>
        </p:nvSpPr>
        <p:spPr>
          <a:xfrm>
            <a:off x="-10996" y="5318752"/>
            <a:ext cx="4799625" cy="1548981"/>
          </a:xfrm>
          <a:custGeom>
            <a:avLst/>
            <a:gdLst>
              <a:gd name="connsiteX0" fmla="*/ 238164 w 4799625"/>
              <a:gd name="connsiteY0" fmla="*/ 977 h 1548981"/>
              <a:gd name="connsiteX1" fmla="*/ 4799625 w 4799625"/>
              <a:gd name="connsiteY1" fmla="*/ 894321 h 1548981"/>
              <a:gd name="connsiteX2" fmla="*/ 2666651 w 4799625"/>
              <a:gd name="connsiteY2" fmla="*/ 1424464 h 1548981"/>
              <a:gd name="connsiteX3" fmla="*/ 2403068 w 4799625"/>
              <a:gd name="connsiteY3" fmla="*/ 1548981 h 1548981"/>
              <a:gd name="connsiteX4" fmla="*/ 0 w 4799625"/>
              <a:gd name="connsiteY4" fmla="*/ 1548981 h 1548981"/>
              <a:gd name="connsiteX5" fmla="*/ 0 w 4799625"/>
              <a:gd name="connsiteY5" fmla="*/ 10991 h 1548981"/>
              <a:gd name="connsiteX6" fmla="*/ 97462 w 4799625"/>
              <a:gd name="connsiteY6" fmla="*/ 5213 h 1548981"/>
              <a:gd name="connsiteX7" fmla="*/ 238164 w 4799625"/>
              <a:gd name="connsiteY7" fmla="*/ 977 h 15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548981">
                <a:moveTo>
                  <a:pt x="238164" y="977"/>
                </a:moveTo>
                <a:cubicBezTo>
                  <a:pt x="1600844" y="-22805"/>
                  <a:pt x="4306110" y="390350"/>
                  <a:pt x="4799625" y="894321"/>
                </a:cubicBezTo>
                <a:cubicBezTo>
                  <a:pt x="4629055" y="822137"/>
                  <a:pt x="3489081" y="1079087"/>
                  <a:pt x="2666651" y="1424464"/>
                </a:cubicBezTo>
                <a:lnTo>
                  <a:pt x="2403068" y="1548981"/>
                </a:lnTo>
                <a:lnTo>
                  <a:pt x="0" y="1548981"/>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36" name="Freeform 35"/>
          <p:cNvSpPr/>
          <p:nvPr/>
        </p:nvSpPr>
        <p:spPr>
          <a:xfrm>
            <a:off x="-10997" y="6002003"/>
            <a:ext cx="5219925" cy="865730"/>
          </a:xfrm>
          <a:custGeom>
            <a:avLst/>
            <a:gdLst>
              <a:gd name="connsiteX0" fmla="*/ 3789102 w 5219925"/>
              <a:gd name="connsiteY0" fmla="*/ 158 h 865730"/>
              <a:gd name="connsiteX1" fmla="*/ 5219925 w 5219925"/>
              <a:gd name="connsiteY1" fmla="*/ 86096 h 865730"/>
              <a:gd name="connsiteX2" fmla="*/ 2113082 w 5219925"/>
              <a:gd name="connsiteY2" fmla="*/ 854650 h 865730"/>
              <a:gd name="connsiteX3" fmla="*/ 2079317 w 5219925"/>
              <a:gd name="connsiteY3" fmla="*/ 865730 h 865730"/>
              <a:gd name="connsiteX4" fmla="*/ 0 w 5219925"/>
              <a:gd name="connsiteY4" fmla="*/ 865730 h 865730"/>
              <a:gd name="connsiteX5" fmla="*/ 0 w 5219925"/>
              <a:gd name="connsiteY5" fmla="*/ 419996 h 865730"/>
              <a:gd name="connsiteX6" fmla="*/ 102049 w 5219925"/>
              <a:gd name="connsiteY6" fmla="*/ 395590 h 865730"/>
              <a:gd name="connsiteX7" fmla="*/ 3789102 w 5219925"/>
              <a:gd name="connsiteY7" fmla="*/ 158 h 8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925" h="865730">
                <a:moveTo>
                  <a:pt x="3789102" y="158"/>
                </a:moveTo>
                <a:cubicBezTo>
                  <a:pt x="4301489" y="-2262"/>
                  <a:pt x="4792852" y="22837"/>
                  <a:pt x="5219925" y="86096"/>
                </a:cubicBezTo>
                <a:cubicBezTo>
                  <a:pt x="4181461" y="186674"/>
                  <a:pt x="2698071" y="663036"/>
                  <a:pt x="2113082" y="854650"/>
                </a:cubicBezTo>
                <a:lnTo>
                  <a:pt x="2079317" y="865730"/>
                </a:lnTo>
                <a:lnTo>
                  <a:pt x="0" y="865730"/>
                </a:lnTo>
                <a:lnTo>
                  <a:pt x="0" y="419996"/>
                </a:lnTo>
                <a:lnTo>
                  <a:pt x="102049" y="395590"/>
                </a:lnTo>
                <a:cubicBezTo>
                  <a:pt x="954201" y="202479"/>
                  <a:pt x="2444085" y="6509"/>
                  <a:pt x="378910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1" name="Freeform 10"/>
          <p:cNvSpPr/>
          <p:nvPr/>
        </p:nvSpPr>
        <p:spPr>
          <a:xfrm>
            <a:off x="8797690" y="5646875"/>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37" name="Freeform 36"/>
          <p:cNvSpPr/>
          <p:nvPr/>
        </p:nvSpPr>
        <p:spPr>
          <a:xfrm>
            <a:off x="2038303" y="5657789"/>
            <a:ext cx="10150522" cy="1209945"/>
          </a:xfrm>
          <a:custGeom>
            <a:avLst/>
            <a:gdLst>
              <a:gd name="connsiteX0" fmla="*/ 10150522 w 10150522"/>
              <a:gd name="connsiteY0" fmla="*/ 0 h 1209945"/>
              <a:gd name="connsiteX1" fmla="*/ 10147833 w 10150522"/>
              <a:gd name="connsiteY1" fmla="*/ 1064685 h 1209945"/>
              <a:gd name="connsiteX2" fmla="*/ 10147544 w 10150522"/>
              <a:gd name="connsiteY2" fmla="*/ 1209945 h 1209945"/>
              <a:gd name="connsiteX3" fmla="*/ 0 w 10150522"/>
              <a:gd name="connsiteY3" fmla="*/ 1209945 h 1209945"/>
              <a:gd name="connsiteX4" fmla="*/ 217545 w 10150522"/>
              <a:gd name="connsiteY4" fmla="*/ 1110460 h 1209945"/>
              <a:gd name="connsiteX5" fmla="*/ 8710955 w 10150522"/>
              <a:gd name="connsiteY5" fmla="*/ 385979 h 1209945"/>
              <a:gd name="connsiteX6" fmla="*/ 10150522 w 10150522"/>
              <a:gd name="connsiteY6" fmla="*/ 0 h 1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522" h="1209945">
                <a:moveTo>
                  <a:pt x="10150522" y="0"/>
                </a:moveTo>
                <a:cubicBezTo>
                  <a:pt x="10149764" y="423249"/>
                  <a:pt x="10148674" y="682449"/>
                  <a:pt x="10147833" y="1064685"/>
                </a:cubicBezTo>
                <a:lnTo>
                  <a:pt x="10147544" y="1209945"/>
                </a:lnTo>
                <a:lnTo>
                  <a:pt x="0" y="1209945"/>
                </a:lnTo>
                <a:lnTo>
                  <a:pt x="217545" y="1110460"/>
                </a:lnTo>
                <a:cubicBezTo>
                  <a:pt x="3456572" y="-301784"/>
                  <a:pt x="7514042" y="14183"/>
                  <a:pt x="8710955" y="385979"/>
                </a:cubicBezTo>
                <a:cubicBezTo>
                  <a:pt x="9373338" y="-40497"/>
                  <a:pt x="9892327" y="8628"/>
                  <a:pt x="10150522" y="0"/>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4" name="Freeform 13"/>
          <p:cNvSpPr/>
          <p:nvPr/>
        </p:nvSpPr>
        <p:spPr bwMode="ltGray">
          <a:xfrm>
            <a:off x="1680253" y="4241456"/>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53000" y="990600"/>
            <a:ext cx="6400800" cy="2425716"/>
          </a:xfrm>
        </p:spPr>
        <p:txBody>
          <a:bodyPr anchor="b"/>
          <a:lstStyle>
            <a:lvl1pPr algn="l">
              <a:lnSpc>
                <a:spcPct val="80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4953000" y="3601750"/>
            <a:ext cx="64008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1" name="Freeform 40"/>
          <p:cNvSpPr/>
          <p:nvPr/>
        </p:nvSpPr>
        <p:spPr bwMode="ltGray">
          <a:xfrm rot="349720" flipH="1">
            <a:off x="9792048" y="5497087"/>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art 31"/>
          <p:cNvSpPr/>
          <p:nvPr/>
        </p:nvSpPr>
        <p:spPr>
          <a:xfrm rot="558292" flipH="1">
            <a:off x="9583657" y="5257792"/>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p:cNvSpPr>
            <a:spLocks noEditPoints="1"/>
          </p:cNvSpPr>
          <p:nvPr/>
        </p:nvSpPr>
        <p:spPr bwMode="auto">
          <a:xfrm>
            <a:off x="1158887" y="3347853"/>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noEditPoints="1"/>
          </p:cNvSpPr>
          <p:nvPr/>
        </p:nvSpPr>
        <p:spPr bwMode="auto">
          <a:xfrm>
            <a:off x="1158887" y="3347853"/>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Heart 4"/>
          <p:cNvSpPr/>
          <p:nvPr/>
        </p:nvSpPr>
        <p:spPr>
          <a:xfrm rot="15055303">
            <a:off x="11059072" y="5358577"/>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art 4"/>
          <p:cNvSpPr/>
          <p:nvPr/>
        </p:nvSpPr>
        <p:spPr>
          <a:xfrm rot="7354892" flipH="1">
            <a:off x="10783528" y="53683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0906780" y="5486558"/>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944818" flipH="1">
            <a:off x="10980598" y="5469889"/>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70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192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2666999"/>
            <a:ext cx="4572000" cy="327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800" y="2666999"/>
            <a:ext cx="4572000" cy="3276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C4B3D8-5ADB-4A32-BF23-A92F8A52B91A}"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344230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C4B3D8-5ADB-4A32-BF23-A92F8A52B91A}"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13037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4B3D8-5ADB-4A32-BF23-A92F8A52B91A}"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8075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12" name="Freeform 11"/>
          <p:cNvSpPr/>
          <p:nvPr/>
        </p:nvSpPr>
        <p:spPr>
          <a:xfrm>
            <a:off x="10481598" y="4432569"/>
            <a:ext cx="1710402" cy="1967208"/>
          </a:xfrm>
          <a:custGeom>
            <a:avLst/>
            <a:gdLst>
              <a:gd name="connsiteX0" fmla="*/ 864254 w 1710402"/>
              <a:gd name="connsiteY0" fmla="*/ 239 h 1967208"/>
              <a:gd name="connsiteX1" fmla="*/ 1290650 w 1710402"/>
              <a:gd name="connsiteY1" fmla="*/ 251125 h 1967208"/>
              <a:gd name="connsiteX2" fmla="*/ 1632345 w 1710402"/>
              <a:gd name="connsiteY2" fmla="*/ 102925 h 1967208"/>
              <a:gd name="connsiteX3" fmla="*/ 1710402 w 1710402"/>
              <a:gd name="connsiteY3" fmla="*/ 89867 h 1967208"/>
              <a:gd name="connsiteX4" fmla="*/ 1710402 w 1710402"/>
              <a:gd name="connsiteY4" fmla="*/ 1949040 h 1967208"/>
              <a:gd name="connsiteX5" fmla="*/ 1639461 w 1710402"/>
              <a:gd name="connsiteY5" fmla="*/ 1961691 h 1967208"/>
              <a:gd name="connsiteX6" fmla="*/ 1041765 w 1710402"/>
              <a:gd name="connsiteY6" fmla="*/ 1652740 h 1967208"/>
              <a:gd name="connsiteX7" fmla="*/ 321309 w 1710402"/>
              <a:gd name="connsiteY7" fmla="*/ 761994 h 1967208"/>
              <a:gd name="connsiteX8" fmla="*/ 864254 w 1710402"/>
              <a:gd name="connsiteY8" fmla="*/ 239 h 19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402" h="1967208">
                <a:moveTo>
                  <a:pt x="864254" y="239"/>
                </a:moveTo>
                <a:cubicBezTo>
                  <a:pt x="1045722" y="-4719"/>
                  <a:pt x="1214238" y="66918"/>
                  <a:pt x="1290650" y="251125"/>
                </a:cubicBezTo>
                <a:cubicBezTo>
                  <a:pt x="1406496" y="176214"/>
                  <a:pt x="1521805" y="128397"/>
                  <a:pt x="1632345" y="102925"/>
                </a:cubicBezTo>
                <a:lnTo>
                  <a:pt x="1710402" y="89867"/>
                </a:lnTo>
                <a:lnTo>
                  <a:pt x="1710402" y="1949040"/>
                </a:lnTo>
                <a:lnTo>
                  <a:pt x="1639461" y="1961691"/>
                </a:lnTo>
                <a:cubicBezTo>
                  <a:pt x="1410180" y="1990301"/>
                  <a:pt x="1159658" y="1910631"/>
                  <a:pt x="1041765" y="1652740"/>
                </a:cubicBezTo>
                <a:cubicBezTo>
                  <a:pt x="343141" y="2181075"/>
                  <a:pt x="-460277" y="1203001"/>
                  <a:pt x="321309" y="761994"/>
                </a:cubicBezTo>
                <a:cubicBezTo>
                  <a:pt x="3107" y="392760"/>
                  <a:pt x="465025" y="11144"/>
                  <a:pt x="864254" y="2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p:cNvSpPr/>
          <p:nvPr/>
        </p:nvSpPr>
        <p:spPr>
          <a:xfrm>
            <a:off x="8519419" y="5821533"/>
            <a:ext cx="1762631" cy="1036469"/>
          </a:xfrm>
          <a:custGeom>
            <a:avLst/>
            <a:gdLst>
              <a:gd name="connsiteX0" fmla="*/ 524938 w 1762631"/>
              <a:gd name="connsiteY0" fmla="*/ 145 h 1036469"/>
              <a:gd name="connsiteX1" fmla="*/ 783926 w 1762631"/>
              <a:gd name="connsiteY1" fmla="*/ 152531 h 1036469"/>
              <a:gd name="connsiteX2" fmla="*/ 1492037 w 1762631"/>
              <a:gd name="connsiteY2" fmla="*/ 391220 h 1036469"/>
              <a:gd name="connsiteX3" fmla="*/ 1641126 w 1762631"/>
              <a:gd name="connsiteY3" fmla="*/ 998749 h 1036469"/>
              <a:gd name="connsiteX4" fmla="*/ 1591828 w 1762631"/>
              <a:gd name="connsiteY4" fmla="*/ 1036469 h 1036469"/>
              <a:gd name="connsiteX5" fmla="*/ 654282 w 1762631"/>
              <a:gd name="connsiteY5" fmla="*/ 1036469 h 1036469"/>
              <a:gd name="connsiteX6" fmla="*/ 632756 w 1762631"/>
              <a:gd name="connsiteY6" fmla="*/ 1003856 h 1036469"/>
              <a:gd name="connsiteX7" fmla="*/ 580274 w 1762631"/>
              <a:gd name="connsiteY7" fmla="*/ 1036469 h 1036469"/>
              <a:gd name="connsiteX8" fmla="*/ 171579 w 1762631"/>
              <a:gd name="connsiteY8" fmla="*/ 1036469 h 1036469"/>
              <a:gd name="connsiteX9" fmla="*/ 125213 w 1762631"/>
              <a:gd name="connsiteY9" fmla="*/ 1003584 h 1036469"/>
              <a:gd name="connsiteX10" fmla="*/ 195159 w 1762631"/>
              <a:gd name="connsiteY10" fmla="*/ 462827 h 1036469"/>
              <a:gd name="connsiteX11" fmla="*/ 524938 w 1762631"/>
              <a:gd name="connsiteY11" fmla="*/ 145 h 10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631" h="1036469">
                <a:moveTo>
                  <a:pt x="524938" y="145"/>
                </a:moveTo>
                <a:cubicBezTo>
                  <a:pt x="635160" y="-2866"/>
                  <a:pt x="737514" y="40645"/>
                  <a:pt x="783926" y="152531"/>
                </a:cubicBezTo>
                <a:cubicBezTo>
                  <a:pt x="1159198" y="-90137"/>
                  <a:pt x="1525189" y="135292"/>
                  <a:pt x="1492037" y="391220"/>
                </a:cubicBezTo>
                <a:cubicBezTo>
                  <a:pt x="1808383" y="406718"/>
                  <a:pt x="1832656" y="815199"/>
                  <a:pt x="1641126" y="998749"/>
                </a:cubicBezTo>
                <a:lnTo>
                  <a:pt x="1591828" y="1036469"/>
                </a:lnTo>
                <a:lnTo>
                  <a:pt x="654282" y="1036469"/>
                </a:lnTo>
                <a:lnTo>
                  <a:pt x="632756" y="1003856"/>
                </a:lnTo>
                <a:lnTo>
                  <a:pt x="580274" y="1036469"/>
                </a:lnTo>
                <a:lnTo>
                  <a:pt x="171579" y="1036469"/>
                </a:lnTo>
                <a:lnTo>
                  <a:pt x="125213" y="1003584"/>
                </a:lnTo>
                <a:cubicBezTo>
                  <a:pt x="-34299" y="867387"/>
                  <a:pt x="-71874" y="613499"/>
                  <a:pt x="195159" y="462827"/>
                </a:cubicBezTo>
                <a:cubicBezTo>
                  <a:pt x="1887" y="238558"/>
                  <a:pt x="282450" y="6769"/>
                  <a:pt x="524938" y="1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696202" y="1524000"/>
            <a:ext cx="3657600"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324600" cy="51911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6305" y="3429001"/>
            <a:ext cx="3655908" cy="1828800"/>
          </a:xfrm>
        </p:spPr>
        <p:txBody>
          <a:bodyPr/>
          <a:lstStyle>
            <a:lvl1pPr marL="0" indent="0">
              <a:spcBef>
                <a:spcPts val="1200"/>
              </a:spcBef>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13"/>
          <p:cNvSpPr/>
          <p:nvPr/>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328544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4B3D8-5ADB-4A32-BF23-A92F8A52B91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4558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81000"/>
            <a:ext cx="1600200" cy="5562600"/>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19200" y="381000"/>
            <a:ext cx="7848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4B3D8-5ADB-4A32-BF23-A92F8A52B91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412546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2" name="Freeform 31"/>
          <p:cNvSpPr/>
          <p:nvPr/>
        </p:nvSpPr>
        <p:spPr bwMode="white">
          <a:xfrm rot="20947308">
            <a:off x="-277876" y="2077541"/>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2"/>
          <p:cNvSpPr>
            <a:spLocks/>
          </p:cNvSpPr>
          <p:nvPr/>
        </p:nvSpPr>
        <p:spPr bwMode="auto">
          <a:xfrm rot="20944497">
            <a:off x="490120" y="501141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8"/>
          <p:cNvSpPr/>
          <p:nvPr/>
        </p:nvSpPr>
        <p:spPr bwMode="ltGray">
          <a:xfrm>
            <a:off x="937303" y="4783980"/>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5"/>
          <p:cNvSpPr>
            <a:spLocks noEditPoints="1"/>
          </p:cNvSpPr>
          <p:nvPr/>
        </p:nvSpPr>
        <p:spPr bwMode="auto">
          <a:xfrm>
            <a:off x="415937" y="3909619"/>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noEditPoints="1"/>
          </p:cNvSpPr>
          <p:nvPr/>
        </p:nvSpPr>
        <p:spPr bwMode="auto">
          <a:xfrm>
            <a:off x="415937" y="3909619"/>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p:nvPr/>
        </p:nvSpPr>
        <p:spPr bwMode="white">
          <a:xfrm>
            <a:off x="4480530" y="4750197"/>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0918694" y="5521380"/>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47" name="Freeform 5"/>
          <p:cNvSpPr>
            <a:spLocks noEditPoints="1"/>
          </p:cNvSpPr>
          <p:nvPr/>
        </p:nvSpPr>
        <p:spPr bwMode="auto">
          <a:xfrm rot="631506">
            <a:off x="10702759" y="484434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noEditPoints="1"/>
          </p:cNvSpPr>
          <p:nvPr/>
        </p:nvSpPr>
        <p:spPr bwMode="auto">
          <a:xfrm rot="631506">
            <a:off x="10702759" y="484434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p:nvSpPr>
        <p:spPr bwMode="auto">
          <a:xfrm rot="315225" flipH="1">
            <a:off x="10183548" y="5182883"/>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p:nvPr/>
        </p:nvSpPr>
        <p:spPr>
          <a:xfrm>
            <a:off x="1332626" y="5783174"/>
            <a:ext cx="6174786"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77" name="Freeform 76"/>
          <p:cNvSpPr/>
          <p:nvPr/>
        </p:nvSpPr>
        <p:spPr>
          <a:xfrm>
            <a:off x="-10996" y="5804318"/>
            <a:ext cx="4799625" cy="1053682"/>
          </a:xfrm>
          <a:custGeom>
            <a:avLst/>
            <a:gdLst>
              <a:gd name="connsiteX0" fmla="*/ 238164 w 4799625"/>
              <a:gd name="connsiteY0" fmla="*/ 977 h 1053682"/>
              <a:gd name="connsiteX1" fmla="*/ 4799625 w 4799625"/>
              <a:gd name="connsiteY1" fmla="*/ 894321 h 1053682"/>
              <a:gd name="connsiteX2" fmla="*/ 3977586 w 4799625"/>
              <a:gd name="connsiteY2" fmla="*/ 1002807 h 1053682"/>
              <a:gd name="connsiteX3" fmla="*/ 3781936 w 4799625"/>
              <a:gd name="connsiteY3" fmla="*/ 1053682 h 1053682"/>
              <a:gd name="connsiteX4" fmla="*/ 0 w 4799625"/>
              <a:gd name="connsiteY4" fmla="*/ 1053682 h 1053682"/>
              <a:gd name="connsiteX5" fmla="*/ 0 w 4799625"/>
              <a:gd name="connsiteY5" fmla="*/ 10991 h 1053682"/>
              <a:gd name="connsiteX6" fmla="*/ 97462 w 4799625"/>
              <a:gd name="connsiteY6" fmla="*/ 5213 h 1053682"/>
              <a:gd name="connsiteX7" fmla="*/ 238164 w 4799625"/>
              <a:gd name="connsiteY7" fmla="*/ 977 h 10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053682">
                <a:moveTo>
                  <a:pt x="238164" y="977"/>
                </a:moveTo>
                <a:cubicBezTo>
                  <a:pt x="1600844" y="-22805"/>
                  <a:pt x="4306110" y="390350"/>
                  <a:pt x="4799625" y="894321"/>
                </a:cubicBezTo>
                <a:cubicBezTo>
                  <a:pt x="4714340" y="858229"/>
                  <a:pt x="4386704" y="904421"/>
                  <a:pt x="3977586" y="1002807"/>
                </a:cubicBezTo>
                <a:lnTo>
                  <a:pt x="3781936" y="1053682"/>
                </a:lnTo>
                <a:lnTo>
                  <a:pt x="0" y="1053682"/>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78" name="Freeform 77"/>
          <p:cNvSpPr/>
          <p:nvPr/>
        </p:nvSpPr>
        <p:spPr>
          <a:xfrm>
            <a:off x="212333" y="6487570"/>
            <a:ext cx="4996595" cy="370431"/>
          </a:xfrm>
          <a:custGeom>
            <a:avLst/>
            <a:gdLst>
              <a:gd name="connsiteX0" fmla="*/ 3565772 w 4996595"/>
              <a:gd name="connsiteY0" fmla="*/ 158 h 370431"/>
              <a:gd name="connsiteX1" fmla="*/ 4996595 w 4996595"/>
              <a:gd name="connsiteY1" fmla="*/ 86096 h 370431"/>
              <a:gd name="connsiteX2" fmla="*/ 3711460 w 4996595"/>
              <a:gd name="connsiteY2" fmla="*/ 322948 h 370431"/>
              <a:gd name="connsiteX3" fmla="*/ 3527732 w 4996595"/>
              <a:gd name="connsiteY3" fmla="*/ 370431 h 370431"/>
              <a:gd name="connsiteX4" fmla="*/ 0 w 4996595"/>
              <a:gd name="connsiteY4" fmla="*/ 370431 h 370431"/>
              <a:gd name="connsiteX5" fmla="*/ 226641 w 4996595"/>
              <a:gd name="connsiteY5" fmla="*/ 323416 h 370431"/>
              <a:gd name="connsiteX6" fmla="*/ 3565772 w 4996595"/>
              <a:gd name="connsiteY6" fmla="*/ 158 h 3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595" h="370431">
                <a:moveTo>
                  <a:pt x="3565772" y="158"/>
                </a:moveTo>
                <a:cubicBezTo>
                  <a:pt x="4078159" y="-2262"/>
                  <a:pt x="4569522" y="22837"/>
                  <a:pt x="4996595" y="86096"/>
                </a:cubicBezTo>
                <a:cubicBezTo>
                  <a:pt x="4607171" y="123813"/>
                  <a:pt x="4155180" y="214374"/>
                  <a:pt x="3711460" y="322948"/>
                </a:cubicBezTo>
                <a:lnTo>
                  <a:pt x="3527732" y="370431"/>
                </a:lnTo>
                <a:lnTo>
                  <a:pt x="0" y="370431"/>
                </a:lnTo>
                <a:lnTo>
                  <a:pt x="226641" y="323416"/>
                </a:lnTo>
                <a:cubicBezTo>
                  <a:pt x="1101079" y="156450"/>
                  <a:pt x="2388882" y="5715"/>
                  <a:pt x="356577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57" name="Freeform 56"/>
          <p:cNvSpPr/>
          <p:nvPr/>
        </p:nvSpPr>
        <p:spPr>
          <a:xfrm>
            <a:off x="8797690" y="6132441"/>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79" name="Freeform 78"/>
          <p:cNvSpPr/>
          <p:nvPr/>
        </p:nvSpPr>
        <p:spPr>
          <a:xfrm>
            <a:off x="3322365" y="6143355"/>
            <a:ext cx="8866461" cy="714645"/>
          </a:xfrm>
          <a:custGeom>
            <a:avLst/>
            <a:gdLst>
              <a:gd name="connsiteX0" fmla="*/ 8866461 w 8866461"/>
              <a:gd name="connsiteY0" fmla="*/ 0 h 714645"/>
              <a:gd name="connsiteX1" fmla="*/ 8865148 w 8866461"/>
              <a:gd name="connsiteY1" fmla="*/ 547723 h 714645"/>
              <a:gd name="connsiteX2" fmla="*/ 8864673 w 8866461"/>
              <a:gd name="connsiteY2" fmla="*/ 714645 h 714645"/>
              <a:gd name="connsiteX3" fmla="*/ 0 w 8866461"/>
              <a:gd name="connsiteY3" fmla="*/ 714645 h 714645"/>
              <a:gd name="connsiteX4" fmla="*/ 179298 w 8866461"/>
              <a:gd name="connsiteY4" fmla="*/ 658612 h 714645"/>
              <a:gd name="connsiteX5" fmla="*/ 7426894 w 8866461"/>
              <a:gd name="connsiteY5" fmla="*/ 385979 h 714645"/>
              <a:gd name="connsiteX6" fmla="*/ 8866461 w 8866461"/>
              <a:gd name="connsiteY6" fmla="*/ 0 h 71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461" h="714645">
                <a:moveTo>
                  <a:pt x="8866461" y="0"/>
                </a:moveTo>
                <a:cubicBezTo>
                  <a:pt x="8866082" y="211625"/>
                  <a:pt x="8865620" y="382237"/>
                  <a:pt x="8865148" y="547723"/>
                </a:cubicBezTo>
                <a:lnTo>
                  <a:pt x="8864673" y="714645"/>
                </a:lnTo>
                <a:lnTo>
                  <a:pt x="0" y="714645"/>
                </a:lnTo>
                <a:lnTo>
                  <a:pt x="179298" y="658612"/>
                </a:lnTo>
                <a:cubicBezTo>
                  <a:pt x="3142183" y="-221920"/>
                  <a:pt x="6379595" y="60658"/>
                  <a:pt x="7426894" y="385979"/>
                </a:cubicBezTo>
                <a:cubicBezTo>
                  <a:pt x="8089277" y="-40497"/>
                  <a:pt x="8608266" y="8628"/>
                  <a:pt x="8866461" y="0"/>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60" name="Freeform 59"/>
          <p:cNvSpPr/>
          <p:nvPr/>
        </p:nvSpPr>
        <p:spPr bwMode="ltGray">
          <a:xfrm rot="349720" flipH="1">
            <a:off x="9792048" y="5982653"/>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rt 31"/>
          <p:cNvSpPr/>
          <p:nvPr/>
        </p:nvSpPr>
        <p:spPr>
          <a:xfrm rot="558292" flipH="1">
            <a:off x="9583657" y="5743358"/>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art 4"/>
          <p:cNvSpPr/>
          <p:nvPr/>
        </p:nvSpPr>
        <p:spPr>
          <a:xfrm rot="15055303">
            <a:off x="11059072" y="58441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4"/>
          <p:cNvSpPr/>
          <p:nvPr/>
        </p:nvSpPr>
        <p:spPr>
          <a:xfrm rot="7354892" flipH="1">
            <a:off x="10783528" y="5853926"/>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0906780" y="5972124"/>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944818" flipH="1">
            <a:off x="10980598" y="5955455"/>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8"/>
          <p:cNvSpPr>
            <a:spLocks/>
          </p:cNvSpPr>
          <p:nvPr/>
        </p:nvSpPr>
        <p:spPr bwMode="auto">
          <a:xfrm>
            <a:off x="1569214" y="228600"/>
            <a:ext cx="4698236" cy="5419884"/>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400800" y="506167"/>
            <a:ext cx="4953000" cy="2694234"/>
          </a:xfrm>
        </p:spPr>
        <p:txBody>
          <a:bodyPr anchor="b"/>
          <a:lstStyle>
            <a:lvl1pPr algn="l">
              <a:lnSpc>
                <a:spcPct val="80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6400800" y="3429000"/>
            <a:ext cx="49530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2" name="Picture Placeholder 71"/>
          <p:cNvSpPr>
            <a:spLocks noGrp="1"/>
          </p:cNvSpPr>
          <p:nvPr>
            <p:ph type="pic" sz="quarter" idx="11"/>
          </p:nvPr>
        </p:nvSpPr>
        <p:spPr>
          <a:xfrm>
            <a:off x="1963329" y="560500"/>
            <a:ext cx="3910007" cy="4756085"/>
          </a:xfrm>
          <a:custGeom>
            <a:avLst/>
            <a:gdLst>
              <a:gd name="connsiteX0" fmla="*/ 1089689 w 3910007"/>
              <a:gd name="connsiteY0" fmla="*/ 464 h 4756085"/>
              <a:gd name="connsiteX1" fmla="*/ 1243617 w 3910007"/>
              <a:gd name="connsiteY1" fmla="*/ 1918 h 4756085"/>
              <a:gd name="connsiteX2" fmla="*/ 1973471 w 3910007"/>
              <a:gd name="connsiteY2" fmla="*/ 156757 h 4756085"/>
              <a:gd name="connsiteX3" fmla="*/ 2007042 w 3910007"/>
              <a:gd name="connsiteY3" fmla="*/ 143853 h 4756085"/>
              <a:gd name="connsiteX4" fmla="*/ 3711847 w 3910007"/>
              <a:gd name="connsiteY4" fmla="*/ 148540 h 4756085"/>
              <a:gd name="connsiteX5" fmla="*/ 3721902 w 3910007"/>
              <a:gd name="connsiteY5" fmla="*/ 2382467 h 4756085"/>
              <a:gd name="connsiteX6" fmla="*/ 3704524 w 3910007"/>
              <a:gd name="connsiteY6" fmla="*/ 4594020 h 4756085"/>
              <a:gd name="connsiteX7" fmla="*/ 2007077 w 3910007"/>
              <a:gd name="connsiteY7" fmla="*/ 4621916 h 4756085"/>
              <a:gd name="connsiteX8" fmla="*/ 1955004 w 3910007"/>
              <a:gd name="connsiteY8" fmla="*/ 4609227 h 4756085"/>
              <a:gd name="connsiteX9" fmla="*/ 205484 w 3910007"/>
              <a:gd name="connsiteY9" fmla="*/ 4594020 h 4756085"/>
              <a:gd name="connsiteX10" fmla="*/ 188106 w 3910007"/>
              <a:gd name="connsiteY10" fmla="*/ 2382467 h 4756085"/>
              <a:gd name="connsiteX11" fmla="*/ 198161 w 3910007"/>
              <a:gd name="connsiteY11" fmla="*/ 148540 h 4756085"/>
              <a:gd name="connsiteX12" fmla="*/ 1089689 w 3910007"/>
              <a:gd name="connsiteY12" fmla="*/ 464 h 47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007" h="4756085">
                <a:moveTo>
                  <a:pt x="1089689" y="464"/>
                </a:moveTo>
                <a:cubicBezTo>
                  <a:pt x="1140542" y="-452"/>
                  <a:pt x="1191944" y="-32"/>
                  <a:pt x="1243617" y="1918"/>
                </a:cubicBezTo>
                <a:cubicBezTo>
                  <a:pt x="1490944" y="11251"/>
                  <a:pt x="1744445" y="55661"/>
                  <a:pt x="1973471" y="156757"/>
                </a:cubicBezTo>
                <a:lnTo>
                  <a:pt x="2007042" y="143853"/>
                </a:lnTo>
                <a:cubicBezTo>
                  <a:pt x="2609517" y="-99651"/>
                  <a:pt x="3344890" y="24376"/>
                  <a:pt x="3711847" y="148540"/>
                </a:cubicBezTo>
                <a:cubicBezTo>
                  <a:pt x="4055478" y="941536"/>
                  <a:pt x="3880443" y="1659193"/>
                  <a:pt x="3721902" y="2382467"/>
                </a:cubicBezTo>
                <a:cubicBezTo>
                  <a:pt x="3914620" y="3065825"/>
                  <a:pt x="4018252" y="3691059"/>
                  <a:pt x="3704524" y="4594020"/>
                </a:cubicBezTo>
                <a:cubicBezTo>
                  <a:pt x="3270564" y="4790183"/>
                  <a:pt x="2751602" y="4818276"/>
                  <a:pt x="2007077" y="4621916"/>
                </a:cubicBezTo>
                <a:lnTo>
                  <a:pt x="1955004" y="4609227"/>
                </a:lnTo>
                <a:cubicBezTo>
                  <a:pt x="1182330" y="4819480"/>
                  <a:pt x="649428" y="4794696"/>
                  <a:pt x="205484" y="4594020"/>
                </a:cubicBezTo>
                <a:cubicBezTo>
                  <a:pt x="-108243" y="3691059"/>
                  <a:pt x="-4612" y="3065825"/>
                  <a:pt x="188106" y="2382467"/>
                </a:cubicBezTo>
                <a:cubicBezTo>
                  <a:pt x="29565" y="1659193"/>
                  <a:pt x="-145470" y="941536"/>
                  <a:pt x="198161" y="148540"/>
                </a:cubicBezTo>
                <a:cubicBezTo>
                  <a:pt x="404617" y="78683"/>
                  <a:pt x="733711" y="6874"/>
                  <a:pt x="1089689" y="464"/>
                </a:cubicBezTo>
                <a:close/>
              </a:path>
            </a:pathLst>
          </a:custGeom>
        </p:spPr>
        <p:txBody>
          <a:bodyPr wrap="square" tIns="365760">
            <a:noAutofit/>
          </a:bodyPr>
          <a:lstStyle>
            <a:lvl1pPr marL="4572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415586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199" y="1524000"/>
            <a:ext cx="3724275" cy="1828800"/>
          </a:xfrm>
        </p:spPr>
        <p:txBody>
          <a:bodyPr anchor="b">
            <a:normAutofit/>
          </a:bodyPr>
          <a:lstStyle>
            <a:lvl1pPr>
              <a:defRPr sz="3400"/>
            </a:lvl1pPr>
          </a:lstStyle>
          <a:p>
            <a:r>
              <a:rPr lang="en-US"/>
              <a:t>Click to edit Master title style</a:t>
            </a:r>
          </a:p>
        </p:txBody>
      </p:sp>
      <p:sp>
        <p:nvSpPr>
          <p:cNvPr id="4" name="Text Placeholder 3"/>
          <p:cNvSpPr>
            <a:spLocks noGrp="1"/>
          </p:cNvSpPr>
          <p:nvPr>
            <p:ph type="body" sz="half" idx="2"/>
          </p:nvPr>
        </p:nvSpPr>
        <p:spPr>
          <a:xfrm>
            <a:off x="1219199" y="3429000"/>
            <a:ext cx="3724275" cy="1828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3" name="Freeform 6"/>
          <p:cNvSpPr>
            <a:spLocks/>
          </p:cNvSpPr>
          <p:nvPr/>
        </p:nvSpPr>
        <p:spPr bwMode="auto">
          <a:xfrm>
            <a:off x="5486400" y="861220"/>
            <a:ext cx="5705475" cy="4674464"/>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5633232" y="997548"/>
            <a:ext cx="5411811" cy="4401809"/>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344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14411"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3" name="Freeform 6"/>
          <p:cNvSpPr>
            <a:spLocks/>
          </p:cNvSpPr>
          <p:nvPr/>
        </p:nvSpPr>
        <p:spPr bwMode="auto">
          <a:xfrm>
            <a:off x="1221355" y="457200"/>
            <a:ext cx="4672314" cy="3810000"/>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1341598" y="564132"/>
            <a:ext cx="4431828"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reeform 6"/>
          <p:cNvSpPr>
            <a:spLocks/>
          </p:cNvSpPr>
          <p:nvPr/>
        </p:nvSpPr>
        <p:spPr bwMode="auto">
          <a:xfrm>
            <a:off x="6286500" y="457200"/>
            <a:ext cx="4672584" cy="3813048"/>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p:cNvSpPr>
            <a:spLocks noGrp="1"/>
          </p:cNvSpPr>
          <p:nvPr>
            <p:ph type="pic" idx="13"/>
          </p:nvPr>
        </p:nvSpPr>
        <p:spPr>
          <a:xfrm>
            <a:off x="6405372" y="566928"/>
            <a:ext cx="443484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14"/>
          </p:nvPr>
        </p:nvSpPr>
        <p:spPr>
          <a:xfrm>
            <a:off x="6679692"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84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12" name="Freeform 18"/>
          <p:cNvSpPr>
            <a:spLocks/>
          </p:cNvSpPr>
          <p:nvPr/>
        </p:nvSpPr>
        <p:spPr bwMode="gray">
          <a:xfrm>
            <a:off x="981075" y="227614"/>
            <a:ext cx="4963986" cy="5868386"/>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Date Placeholder 4"/>
          <p:cNvSpPr>
            <a:spLocks noGrp="1"/>
          </p:cNvSpPr>
          <p:nvPr>
            <p:ph type="dt" sz="half" idx="10"/>
          </p:nvPr>
        </p:nvSpPr>
        <p:spPr/>
        <p:txBody>
          <a:bodyPr/>
          <a:lstStyle/>
          <a:p>
            <a:fld id="{0AC4B3D8-5ADB-4A32-BF23-A92F8A52B91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6" name="Picture Placeholder 15"/>
          <p:cNvSpPr>
            <a:spLocks noGrp="1"/>
          </p:cNvSpPr>
          <p:nvPr>
            <p:ph type="pic" idx="1"/>
          </p:nvPr>
        </p:nvSpPr>
        <p:spPr>
          <a:xfrm>
            <a:off x="1388298" y="583112"/>
            <a:ext cx="4149540" cy="5157390"/>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14"/>
          </p:nvPr>
        </p:nvSpPr>
        <p:spPr>
          <a:xfrm>
            <a:off x="6400102" y="4724400"/>
            <a:ext cx="4561536" cy="115252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Freeform 18"/>
          <p:cNvSpPr>
            <a:spLocks/>
          </p:cNvSpPr>
          <p:nvPr/>
        </p:nvSpPr>
        <p:spPr bwMode="gray">
          <a:xfrm>
            <a:off x="5838825"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idx="15"/>
          </p:nvPr>
        </p:nvSpPr>
        <p:spPr>
          <a:xfrm>
            <a:off x="6093985" y="552920"/>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Freeform 18"/>
          <p:cNvSpPr>
            <a:spLocks/>
          </p:cNvSpPr>
          <p:nvPr/>
        </p:nvSpPr>
        <p:spPr bwMode="gray">
          <a:xfrm>
            <a:off x="8543923"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idx="16"/>
          </p:nvPr>
        </p:nvSpPr>
        <p:spPr>
          <a:xfrm>
            <a:off x="8799083" y="552920"/>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Title 2"/>
          <p:cNvSpPr>
            <a:spLocks noGrp="1"/>
          </p:cNvSpPr>
          <p:nvPr>
            <p:ph type="title"/>
          </p:nvPr>
        </p:nvSpPr>
        <p:spPr>
          <a:xfrm>
            <a:off x="6400800" y="3657600"/>
            <a:ext cx="4572000" cy="99060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55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95400" y="3962400"/>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C4B3D8-5ADB-4A32-BF23-A92F8A52B91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
        <p:nvSpPr>
          <p:cNvPr id="13" name="Freeform 6"/>
          <p:cNvSpPr>
            <a:spLocks/>
          </p:cNvSpPr>
          <p:nvPr/>
        </p:nvSpPr>
        <p:spPr bwMode="auto">
          <a:xfrm>
            <a:off x="1221356" y="457200"/>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Picture Placeholder 16"/>
          <p:cNvSpPr>
            <a:spLocks noGrp="1"/>
          </p:cNvSpPr>
          <p:nvPr>
            <p:ph type="pic" idx="1"/>
          </p:nvPr>
        </p:nvSpPr>
        <p:spPr>
          <a:xfrm>
            <a:off x="1304421"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reeform 6"/>
          <p:cNvSpPr>
            <a:spLocks/>
          </p:cNvSpPr>
          <p:nvPr/>
        </p:nvSpPr>
        <p:spPr bwMode="auto">
          <a:xfrm>
            <a:off x="4726556" y="457200"/>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Picture Placeholder 9"/>
          <p:cNvSpPr>
            <a:spLocks noGrp="1"/>
          </p:cNvSpPr>
          <p:nvPr>
            <p:ph type="pic" idx="13"/>
          </p:nvPr>
        </p:nvSpPr>
        <p:spPr>
          <a:xfrm>
            <a:off x="4809621"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p:cNvSpPr>
            <a:spLocks noGrp="1"/>
          </p:cNvSpPr>
          <p:nvPr>
            <p:ph type="body" sz="half" idx="14"/>
          </p:nvPr>
        </p:nvSpPr>
        <p:spPr>
          <a:xfrm>
            <a:off x="8211412" y="1125494"/>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reeform 6"/>
          <p:cNvSpPr>
            <a:spLocks/>
          </p:cNvSpPr>
          <p:nvPr/>
        </p:nvSpPr>
        <p:spPr bwMode="auto">
          <a:xfrm>
            <a:off x="4231256" y="3248025"/>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Picture Placeholder 13"/>
          <p:cNvSpPr>
            <a:spLocks noGrp="1"/>
          </p:cNvSpPr>
          <p:nvPr>
            <p:ph type="pic" idx="15"/>
          </p:nvPr>
        </p:nvSpPr>
        <p:spPr>
          <a:xfrm>
            <a:off x="4314321"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Freeform 6"/>
          <p:cNvSpPr>
            <a:spLocks/>
          </p:cNvSpPr>
          <p:nvPr/>
        </p:nvSpPr>
        <p:spPr bwMode="auto">
          <a:xfrm>
            <a:off x="7726930" y="3248025"/>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Picture Placeholder 15"/>
          <p:cNvSpPr>
            <a:spLocks noGrp="1"/>
          </p:cNvSpPr>
          <p:nvPr>
            <p:ph type="pic" idx="16"/>
          </p:nvPr>
        </p:nvSpPr>
        <p:spPr>
          <a:xfrm>
            <a:off x="7809996"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019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4B3D8-5ADB-4A32-BF23-A92F8A52B91A}"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18452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8" name="Freeform 47"/>
          <p:cNvSpPr/>
          <p:nvPr/>
        </p:nvSpPr>
        <p:spPr bwMode="white">
          <a:xfrm>
            <a:off x="8078412" y="4780535"/>
            <a:ext cx="3187624" cy="2097342"/>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246860" y="5484210"/>
            <a:ext cx="176970" cy="811674"/>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 name="connsiteX0" fmla="*/ 0 w 91245"/>
              <a:gd name="connsiteY0" fmla="*/ 25963 h 1017853"/>
              <a:gd name="connsiteX1" fmla="*/ 58075 w 91245"/>
              <a:gd name="connsiteY1" fmla="*/ 1017853 h 1017853"/>
              <a:gd name="connsiteX2" fmla="*/ 91245 w 91245"/>
              <a:gd name="connsiteY2" fmla="*/ 1014267 h 1017853"/>
              <a:gd name="connsiteX3" fmla="*/ 49443 w 91245"/>
              <a:gd name="connsiteY3" fmla="*/ 1094 h 1017853"/>
              <a:gd name="connsiteX4" fmla="*/ 0 w 91245"/>
              <a:gd name="connsiteY4" fmla="*/ 25963 h 1017853"/>
              <a:gd name="connsiteX0" fmla="*/ 0 w 81720"/>
              <a:gd name="connsiteY0" fmla="*/ 23421 h 1019274"/>
              <a:gd name="connsiteX1" fmla="*/ 48550 w 81720"/>
              <a:gd name="connsiteY1" fmla="*/ 1019274 h 1019274"/>
              <a:gd name="connsiteX2" fmla="*/ 81720 w 81720"/>
              <a:gd name="connsiteY2" fmla="*/ 1015688 h 1019274"/>
              <a:gd name="connsiteX3" fmla="*/ 39918 w 81720"/>
              <a:gd name="connsiteY3" fmla="*/ 2515 h 1019274"/>
              <a:gd name="connsiteX4" fmla="*/ 0 w 81720"/>
              <a:gd name="connsiteY4" fmla="*/ 23421 h 1019274"/>
              <a:gd name="connsiteX0" fmla="*/ 0 w 81720"/>
              <a:gd name="connsiteY0" fmla="*/ 23421 h 1031164"/>
              <a:gd name="connsiteX1" fmla="*/ 4100 w 81720"/>
              <a:gd name="connsiteY1" fmla="*/ 1031164 h 1031164"/>
              <a:gd name="connsiteX2" fmla="*/ 81720 w 81720"/>
              <a:gd name="connsiteY2" fmla="*/ 1015688 h 1031164"/>
              <a:gd name="connsiteX3" fmla="*/ 39918 w 81720"/>
              <a:gd name="connsiteY3" fmla="*/ 2515 h 1031164"/>
              <a:gd name="connsiteX4" fmla="*/ 0 w 81720"/>
              <a:gd name="connsiteY4" fmla="*/ 23421 h 1031164"/>
              <a:gd name="connsiteX0" fmla="*/ 0 w 39918"/>
              <a:gd name="connsiteY0" fmla="*/ 23421 h 1035504"/>
              <a:gd name="connsiteX1" fmla="*/ 4100 w 39918"/>
              <a:gd name="connsiteY1" fmla="*/ 1031164 h 1035504"/>
              <a:gd name="connsiteX2" fmla="*/ 37270 w 39918"/>
              <a:gd name="connsiteY2" fmla="*/ 1035504 h 1035504"/>
              <a:gd name="connsiteX3" fmla="*/ 39918 w 39918"/>
              <a:gd name="connsiteY3" fmla="*/ 2515 h 1035504"/>
              <a:gd name="connsiteX4" fmla="*/ 0 w 39918"/>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4400"/>
              <a:gd name="connsiteY0" fmla="*/ 23421 h 1035504"/>
              <a:gd name="connsiteX1" fmla="*/ 4100 w 54400"/>
              <a:gd name="connsiteY1" fmla="*/ 1031164 h 1035504"/>
              <a:gd name="connsiteX2" fmla="*/ 37270 w 54400"/>
              <a:gd name="connsiteY2" fmla="*/ 1035504 h 1035504"/>
              <a:gd name="connsiteX3" fmla="*/ 39918 w 54400"/>
              <a:gd name="connsiteY3" fmla="*/ 2515 h 1035504"/>
              <a:gd name="connsiteX4" fmla="*/ 0 w 54400"/>
              <a:gd name="connsiteY4" fmla="*/ 23421 h 1035504"/>
              <a:gd name="connsiteX0" fmla="*/ 0 w 199377"/>
              <a:gd name="connsiteY0" fmla="*/ 23421 h 1031164"/>
              <a:gd name="connsiteX1" fmla="*/ 4100 w 199377"/>
              <a:gd name="connsiteY1" fmla="*/ 1031164 h 1031164"/>
              <a:gd name="connsiteX2" fmla="*/ 196020 w 199377"/>
              <a:gd name="connsiteY2" fmla="*/ 1023614 h 1031164"/>
              <a:gd name="connsiteX3" fmla="*/ 39918 w 199377"/>
              <a:gd name="connsiteY3" fmla="*/ 2515 h 1031164"/>
              <a:gd name="connsiteX4" fmla="*/ 0 w 199377"/>
              <a:gd name="connsiteY4" fmla="*/ 23421 h 103116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6020"/>
              <a:gd name="connsiteY0" fmla="*/ 23421 h 1023614"/>
              <a:gd name="connsiteX1" fmla="*/ 143800 w 196020"/>
              <a:gd name="connsiteY1" fmla="*/ 1015311 h 1023614"/>
              <a:gd name="connsiteX2" fmla="*/ 196020 w 196020"/>
              <a:gd name="connsiteY2" fmla="*/ 1023614 h 1023614"/>
              <a:gd name="connsiteX3" fmla="*/ 39918 w 196020"/>
              <a:gd name="connsiteY3" fmla="*/ 2515 h 1023614"/>
              <a:gd name="connsiteX4" fmla="*/ 0 w 196020"/>
              <a:gd name="connsiteY4" fmla="*/ 23421 h 1023614"/>
              <a:gd name="connsiteX0" fmla="*/ 0 w 176970"/>
              <a:gd name="connsiteY0" fmla="*/ 23421 h 1015310"/>
              <a:gd name="connsiteX1" fmla="*/ 143800 w 176970"/>
              <a:gd name="connsiteY1" fmla="*/ 1015311 h 1015310"/>
              <a:gd name="connsiteX2" fmla="*/ 176970 w 176970"/>
              <a:gd name="connsiteY2" fmla="*/ 1007761 h 1015310"/>
              <a:gd name="connsiteX3" fmla="*/ 39918 w 176970"/>
              <a:gd name="connsiteY3" fmla="*/ 2515 h 1015310"/>
              <a:gd name="connsiteX4" fmla="*/ 0 w 176970"/>
              <a:gd name="connsiteY4" fmla="*/ 23421 h 1015310"/>
              <a:gd name="connsiteX0" fmla="*/ 0 w 176970"/>
              <a:gd name="connsiteY0" fmla="*/ 21304 h 1013194"/>
              <a:gd name="connsiteX1" fmla="*/ 143800 w 176970"/>
              <a:gd name="connsiteY1" fmla="*/ 1013194 h 1013194"/>
              <a:gd name="connsiteX2" fmla="*/ 176970 w 176970"/>
              <a:gd name="connsiteY2" fmla="*/ 1005644 h 1013194"/>
              <a:gd name="connsiteX3" fmla="*/ 30393 w 176970"/>
              <a:gd name="connsiteY3" fmla="*/ 4362 h 1013194"/>
              <a:gd name="connsiteX4" fmla="*/ 0 w 176970"/>
              <a:gd name="connsiteY4" fmla="*/ 21304 h 101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0" h="1013194">
                <a:moveTo>
                  <a:pt x="0" y="21304"/>
                </a:moveTo>
                <a:cubicBezTo>
                  <a:pt x="1367" y="357218"/>
                  <a:pt x="75758" y="653500"/>
                  <a:pt x="143800" y="1013194"/>
                </a:cubicBezTo>
                <a:lnTo>
                  <a:pt x="176970" y="1005644"/>
                </a:lnTo>
                <a:cubicBezTo>
                  <a:pt x="85778" y="589975"/>
                  <a:pt x="42210" y="320949"/>
                  <a:pt x="30393" y="4362"/>
                </a:cubicBezTo>
                <a:cubicBezTo>
                  <a:pt x="20262" y="4725"/>
                  <a:pt x="2894" y="-13271"/>
                  <a:pt x="0" y="21304"/>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grpSp>
        <p:nvGrpSpPr>
          <p:cNvPr id="64" name="Group 63"/>
          <p:cNvGrpSpPr/>
          <p:nvPr/>
        </p:nvGrpSpPr>
        <p:grpSpPr>
          <a:xfrm rot="20309037">
            <a:off x="9052849" y="5923017"/>
            <a:ext cx="577852" cy="197668"/>
            <a:chOff x="11572034" y="6157344"/>
            <a:chExt cx="478917" cy="163826"/>
          </a:xfrm>
        </p:grpSpPr>
        <p:sp>
          <p:nvSpPr>
            <p:cNvPr id="65" name="Heart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art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Freeform 22"/>
          <p:cNvSpPr>
            <a:spLocks/>
          </p:cNvSpPr>
          <p:nvPr/>
        </p:nvSpPr>
        <p:spPr bwMode="auto">
          <a:xfrm rot="400626" flipH="1">
            <a:off x="9983433" y="5613298"/>
            <a:ext cx="203350" cy="93888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p:nvPr/>
        </p:nvSpPr>
        <p:spPr bwMode="white">
          <a:xfrm flipH="1">
            <a:off x="0" y="2152832"/>
            <a:ext cx="4062160" cy="2926297"/>
          </a:xfrm>
          <a:custGeom>
            <a:avLst/>
            <a:gdLst>
              <a:gd name="connsiteX0" fmla="*/ 1285609 w 4062160"/>
              <a:gd name="connsiteY0" fmla="*/ 356 h 2926297"/>
              <a:gd name="connsiteX1" fmla="*/ 477958 w 4062160"/>
              <a:gd name="connsiteY1" fmla="*/ 1133496 h 2926297"/>
              <a:gd name="connsiteX2" fmla="*/ 1549662 w 4062160"/>
              <a:gd name="connsiteY2" fmla="*/ 2458514 h 2926297"/>
              <a:gd name="connsiteX3" fmla="*/ 3069534 w 4062160"/>
              <a:gd name="connsiteY3" fmla="*/ 2575427 h 2926297"/>
              <a:gd name="connsiteX4" fmla="*/ 4019228 w 4062160"/>
              <a:gd name="connsiteY4" fmla="*/ 2446007 h 2926297"/>
              <a:gd name="connsiteX5" fmla="*/ 4062160 w 4062160"/>
              <a:gd name="connsiteY5" fmla="*/ 2395425 h 2926297"/>
              <a:gd name="connsiteX6" fmla="*/ 4062160 w 4062160"/>
              <a:gd name="connsiteY6" fmla="*/ 1106717 h 2926297"/>
              <a:gd name="connsiteX7" fmla="*/ 4006875 w 4062160"/>
              <a:gd name="connsiteY7" fmla="*/ 1065182 h 2926297"/>
              <a:gd name="connsiteX8" fmla="*/ 3654100 w 4062160"/>
              <a:gd name="connsiteY8" fmla="*/ 958126 h 2926297"/>
              <a:gd name="connsiteX9" fmla="*/ 1919888 w 4062160"/>
              <a:gd name="connsiteY9" fmla="*/ 373559 h 2926297"/>
              <a:gd name="connsiteX10" fmla="*/ 1285609 w 4062160"/>
              <a:gd name="connsiteY10" fmla="*/ 356 h 29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160" h="2926297">
                <a:moveTo>
                  <a:pt x="1285609" y="356"/>
                </a:moveTo>
                <a:cubicBezTo>
                  <a:pt x="691741" y="16578"/>
                  <a:pt x="4622" y="584247"/>
                  <a:pt x="477958" y="1133496"/>
                </a:cubicBezTo>
                <a:cubicBezTo>
                  <a:pt x="-684679" y="1789510"/>
                  <a:pt x="510434" y="3244431"/>
                  <a:pt x="1549662" y="2458514"/>
                </a:cubicBezTo>
                <a:cubicBezTo>
                  <a:pt x="1861431" y="3140508"/>
                  <a:pt x="2796736" y="2984624"/>
                  <a:pt x="3069534" y="2575427"/>
                </a:cubicBezTo>
                <a:cubicBezTo>
                  <a:pt x="3483601" y="2740852"/>
                  <a:pt x="3806013" y="2650338"/>
                  <a:pt x="4019228" y="2446007"/>
                </a:cubicBezTo>
                <a:lnTo>
                  <a:pt x="4062160" y="2395425"/>
                </a:lnTo>
                <a:lnTo>
                  <a:pt x="4062160" y="1106717"/>
                </a:lnTo>
                <a:lnTo>
                  <a:pt x="4006875" y="1065182"/>
                </a:lnTo>
                <a:cubicBezTo>
                  <a:pt x="3912181" y="1003745"/>
                  <a:pt x="3794964" y="965027"/>
                  <a:pt x="3654100" y="958126"/>
                </a:cubicBezTo>
                <a:cubicBezTo>
                  <a:pt x="3735289" y="331340"/>
                  <a:pt x="2838955" y="-220751"/>
                  <a:pt x="1919888" y="373559"/>
                </a:cubicBezTo>
                <a:cubicBezTo>
                  <a:pt x="1806222" y="99544"/>
                  <a:pt x="1555549" y="-7018"/>
                  <a:pt x="1285609" y="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 name="Group 36"/>
          <p:cNvGrpSpPr/>
          <p:nvPr/>
        </p:nvGrpSpPr>
        <p:grpSpPr bwMode="ltGray">
          <a:xfrm rot="1052519">
            <a:off x="4157779" y="5000681"/>
            <a:ext cx="526320" cy="1068532"/>
            <a:chOff x="4654532" y="4913149"/>
            <a:chExt cx="538090" cy="1092429"/>
          </a:xfrm>
          <a:solidFill>
            <a:schemeClr val="accent2"/>
          </a:solidFill>
        </p:grpSpPr>
        <p:sp>
          <p:nvSpPr>
            <p:cNvPr id="25" name="Heart 31"/>
            <p:cNvSpPr/>
            <p:nvPr/>
          </p:nvSpPr>
          <p:spPr bwMode="ltGray">
            <a:xfrm rot="20672383">
              <a:off x="4654532" y="4913149"/>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bwMode="ltGray">
            <a:xfrm rot="20672383">
              <a:off x="4946077" y="5068866"/>
              <a:ext cx="70793" cy="9367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102151 w 102152"/>
                <a:gd name="connsiteY0" fmla="*/ 0 h 2030530"/>
                <a:gd name="connsiteX1" fmla="*/ 25793 w 102152"/>
                <a:gd name="connsiteY1" fmla="*/ 2030530 h 2030530"/>
                <a:gd name="connsiteX0" fmla="*/ 191840 w 191841"/>
                <a:gd name="connsiteY0" fmla="*/ 0 h 2538412"/>
                <a:gd name="connsiteX1" fmla="*/ 15185 w 191841"/>
                <a:gd name="connsiteY1" fmla="*/ 2538411 h 2538412"/>
              </a:gdLst>
              <a:ahLst/>
              <a:cxnLst>
                <a:cxn ang="0">
                  <a:pos x="connsiteX0" y="connsiteY0"/>
                </a:cxn>
                <a:cxn ang="0">
                  <a:pos x="connsiteX1" y="connsiteY1"/>
                </a:cxn>
              </a:cxnLst>
              <a:rect l="l" t="t" r="r" b="b"/>
              <a:pathLst>
                <a:path w="191841" h="2538412">
                  <a:moveTo>
                    <a:pt x="191840" y="0"/>
                  </a:moveTo>
                  <a:cubicBezTo>
                    <a:pt x="130964" y="154041"/>
                    <a:pt x="-53764" y="2103026"/>
                    <a:pt x="15185" y="2538411"/>
                  </a:cubicBezTo>
                </a:path>
              </a:pathLst>
            </a:cu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art 31"/>
            <p:cNvSpPr/>
            <p:nvPr/>
          </p:nvSpPr>
          <p:spPr bwMode="ltGray">
            <a:xfrm rot="20440257">
              <a:off x="4717036" y="5175161"/>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art 31"/>
            <p:cNvSpPr/>
            <p:nvPr/>
          </p:nvSpPr>
          <p:spPr bwMode="ltGray">
            <a:xfrm rot="20463811">
              <a:off x="4770307" y="5422232"/>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28"/>
          <p:cNvSpPr/>
          <p:nvPr/>
        </p:nvSpPr>
        <p:spPr>
          <a:xfrm rot="21350723">
            <a:off x="3848839" y="4146662"/>
            <a:ext cx="205358" cy="1785122"/>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95529 w 321161"/>
              <a:gd name="connsiteY9" fmla="*/ 794516 h 2425402"/>
              <a:gd name="connsiteX10" fmla="*/ 127075 w 321161"/>
              <a:gd name="connsiteY10" fmla="*/ 0 h 2425402"/>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25463 w 321161"/>
              <a:gd name="connsiteY5" fmla="*/ 1637810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09150 w 321161"/>
              <a:gd name="connsiteY5" fmla="*/ 1404737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6795 w 185025"/>
              <a:gd name="connsiteY0" fmla="*/ 0 h 1404737"/>
              <a:gd name="connsiteX1" fmla="*/ 11110 w 185025"/>
              <a:gd name="connsiteY1" fmla="*/ 855863 h 1404737"/>
              <a:gd name="connsiteX2" fmla="*/ 1921 w 185025"/>
              <a:gd name="connsiteY2" fmla="*/ 915927 h 1404737"/>
              <a:gd name="connsiteX3" fmla="*/ 38244 w 185025"/>
              <a:gd name="connsiteY3" fmla="*/ 1396895 h 1404737"/>
              <a:gd name="connsiteX4" fmla="*/ 73014 w 185025"/>
              <a:gd name="connsiteY4" fmla="*/ 1404737 h 1404737"/>
              <a:gd name="connsiteX5" fmla="*/ 48761 w 185025"/>
              <a:gd name="connsiteY5" fmla="*/ 927805 h 1404737"/>
              <a:gd name="connsiteX6" fmla="*/ 185025 w 185025"/>
              <a:gd name="connsiteY6" fmla="*/ 831210 h 1404737"/>
              <a:gd name="connsiteX7" fmla="*/ 46968 w 185025"/>
              <a:gd name="connsiteY7" fmla="*/ 883206 h 1404737"/>
              <a:gd name="connsiteX8" fmla="*/ 59393 w 185025"/>
              <a:gd name="connsiteY8" fmla="*/ 10510 h 1404737"/>
              <a:gd name="connsiteX9" fmla="*/ 16795 w 185025"/>
              <a:gd name="connsiteY9"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46968 w 73014"/>
              <a:gd name="connsiteY6" fmla="*/ 883206 h 1404737"/>
              <a:gd name="connsiteX7" fmla="*/ 59393 w 73014"/>
              <a:gd name="connsiteY7" fmla="*/ 10510 h 1404737"/>
              <a:gd name="connsiteX8" fmla="*/ 16795 w 73014"/>
              <a:gd name="connsiteY8"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59393 w 73014"/>
              <a:gd name="connsiteY6" fmla="*/ 10510 h 1404737"/>
              <a:gd name="connsiteX7" fmla="*/ 16795 w 73014"/>
              <a:gd name="connsiteY7"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59393 w 73014"/>
              <a:gd name="connsiteY5" fmla="*/ 10510 h 1404737"/>
              <a:gd name="connsiteX6" fmla="*/ 16795 w 73014"/>
              <a:gd name="connsiteY6" fmla="*/ 0 h 1404737"/>
              <a:gd name="connsiteX0" fmla="*/ 15684 w 71903"/>
              <a:gd name="connsiteY0" fmla="*/ 0 h 1404737"/>
              <a:gd name="connsiteX1" fmla="*/ 810 w 71903"/>
              <a:gd name="connsiteY1" fmla="*/ 915927 h 1404737"/>
              <a:gd name="connsiteX2" fmla="*/ 37133 w 71903"/>
              <a:gd name="connsiteY2" fmla="*/ 1396895 h 1404737"/>
              <a:gd name="connsiteX3" fmla="*/ 71903 w 71903"/>
              <a:gd name="connsiteY3" fmla="*/ 1404737 h 1404737"/>
              <a:gd name="connsiteX4" fmla="*/ 58282 w 71903"/>
              <a:gd name="connsiteY4" fmla="*/ 10510 h 1404737"/>
              <a:gd name="connsiteX5" fmla="*/ 15684 w 71903"/>
              <a:gd name="connsiteY5" fmla="*/ 0 h 1404737"/>
              <a:gd name="connsiteX0" fmla="*/ 510 w 56729"/>
              <a:gd name="connsiteY0" fmla="*/ 0 h 1404737"/>
              <a:gd name="connsiteX1" fmla="*/ 21959 w 56729"/>
              <a:gd name="connsiteY1" fmla="*/ 1396895 h 1404737"/>
              <a:gd name="connsiteX2" fmla="*/ 56729 w 56729"/>
              <a:gd name="connsiteY2" fmla="*/ 1404737 h 1404737"/>
              <a:gd name="connsiteX3" fmla="*/ 43108 w 56729"/>
              <a:gd name="connsiteY3" fmla="*/ 10510 h 1404737"/>
              <a:gd name="connsiteX4" fmla="*/ 510 w 56729"/>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91442 w 147661"/>
              <a:gd name="connsiteY0" fmla="*/ 0 h 1404737"/>
              <a:gd name="connsiteX1" fmla="*/ 8865 w 147661"/>
              <a:gd name="connsiteY1" fmla="*/ 1371281 h 1404737"/>
              <a:gd name="connsiteX2" fmla="*/ 147661 w 147661"/>
              <a:gd name="connsiteY2" fmla="*/ 1404737 h 1404737"/>
              <a:gd name="connsiteX3" fmla="*/ 134040 w 147661"/>
              <a:gd name="connsiteY3" fmla="*/ 10510 h 1404737"/>
              <a:gd name="connsiteX4" fmla="*/ 91442 w 147661"/>
              <a:gd name="connsiteY4" fmla="*/ 0 h 140473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040"/>
              <a:gd name="connsiteY0" fmla="*/ 0 h 1381407"/>
              <a:gd name="connsiteX1" fmla="*/ 8865 w 134040"/>
              <a:gd name="connsiteY1" fmla="*/ 1371281 h 1381407"/>
              <a:gd name="connsiteX2" fmla="*/ 56008 w 134040"/>
              <a:gd name="connsiteY2" fmla="*/ 1381407 h 1381407"/>
              <a:gd name="connsiteX3" fmla="*/ 134040 w 134040"/>
              <a:gd name="connsiteY3" fmla="*/ 10510 h 1381407"/>
              <a:gd name="connsiteX4" fmla="*/ 91442 w 134040"/>
              <a:gd name="connsiteY4" fmla="*/ 0 h 1381407"/>
              <a:gd name="connsiteX0" fmla="*/ 94186 w 136784"/>
              <a:gd name="connsiteY0" fmla="*/ 0 h 1381407"/>
              <a:gd name="connsiteX1" fmla="*/ 11609 w 136784"/>
              <a:gd name="connsiteY1" fmla="*/ 1371281 h 1381407"/>
              <a:gd name="connsiteX2" fmla="*/ 58752 w 136784"/>
              <a:gd name="connsiteY2" fmla="*/ 1381407 h 1381407"/>
              <a:gd name="connsiteX3" fmla="*/ 136784 w 136784"/>
              <a:gd name="connsiteY3" fmla="*/ 10510 h 1381407"/>
              <a:gd name="connsiteX4" fmla="*/ 94186 w 136784"/>
              <a:gd name="connsiteY4" fmla="*/ 0 h 1381407"/>
              <a:gd name="connsiteX0" fmla="*/ 146759 w 189357"/>
              <a:gd name="connsiteY0" fmla="*/ 0 h 1381407"/>
              <a:gd name="connsiteX1" fmla="*/ 7838 w 189357"/>
              <a:gd name="connsiteY1" fmla="*/ 1368294 h 1381407"/>
              <a:gd name="connsiteX2" fmla="*/ 111325 w 189357"/>
              <a:gd name="connsiteY2" fmla="*/ 1381407 h 1381407"/>
              <a:gd name="connsiteX3" fmla="*/ 189357 w 189357"/>
              <a:gd name="connsiteY3" fmla="*/ 10510 h 1381407"/>
              <a:gd name="connsiteX4" fmla="*/ 146759 w 189357"/>
              <a:gd name="connsiteY4" fmla="*/ 0 h 1381407"/>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9043 w 189250"/>
              <a:gd name="connsiteY0" fmla="*/ 0 h 1367853"/>
              <a:gd name="connsiteX1" fmla="*/ 7731 w 189250"/>
              <a:gd name="connsiteY1" fmla="*/ 1367853 h 1367853"/>
              <a:gd name="connsiteX2" fmla="*/ 39458 w 189250"/>
              <a:gd name="connsiteY2" fmla="*/ 1367709 h 1367853"/>
              <a:gd name="connsiteX3" fmla="*/ 189250 w 189250"/>
              <a:gd name="connsiteY3" fmla="*/ 10069 h 1367853"/>
              <a:gd name="connsiteX4" fmla="*/ 149043 w 189250"/>
              <a:gd name="connsiteY4" fmla="*/ 0 h 1367853"/>
              <a:gd name="connsiteX0" fmla="*/ 149192 w 189399"/>
              <a:gd name="connsiteY0" fmla="*/ 0 h 1367853"/>
              <a:gd name="connsiteX1" fmla="*/ 7880 w 189399"/>
              <a:gd name="connsiteY1" fmla="*/ 1367853 h 1367853"/>
              <a:gd name="connsiteX2" fmla="*/ 39607 w 189399"/>
              <a:gd name="connsiteY2" fmla="*/ 1367709 h 1367853"/>
              <a:gd name="connsiteX3" fmla="*/ 189399 w 189399"/>
              <a:gd name="connsiteY3" fmla="*/ 10069 h 1367853"/>
              <a:gd name="connsiteX4" fmla="*/ 149192 w 189399"/>
              <a:gd name="connsiteY4" fmla="*/ 0 h 1367853"/>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3" h="1367709">
                <a:moveTo>
                  <a:pt x="157496" y="0"/>
                </a:moveTo>
                <a:cubicBezTo>
                  <a:pt x="112024" y="225875"/>
                  <a:pt x="-34570" y="750075"/>
                  <a:pt x="7500" y="1361301"/>
                </a:cubicBezTo>
                <a:lnTo>
                  <a:pt x="47911" y="1367709"/>
                </a:lnTo>
                <a:cubicBezTo>
                  <a:pt x="13523" y="1097315"/>
                  <a:pt x="68448" y="539236"/>
                  <a:pt x="197703" y="10069"/>
                </a:cubicBezTo>
                <a:cubicBezTo>
                  <a:pt x="186871" y="8425"/>
                  <a:pt x="168328" y="1644"/>
                  <a:pt x="157496"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grpSp>
        <p:nvGrpSpPr>
          <p:cNvPr id="54" name="Group 53"/>
          <p:cNvGrpSpPr/>
          <p:nvPr/>
        </p:nvGrpSpPr>
        <p:grpSpPr bwMode="ltGray">
          <a:xfrm rot="266621">
            <a:off x="1480776" y="3619122"/>
            <a:ext cx="1050760" cy="2334666"/>
            <a:chOff x="438214" y="3736038"/>
            <a:chExt cx="1102141" cy="2312600"/>
          </a:xfrm>
        </p:grpSpPr>
        <p:sp>
          <p:nvSpPr>
            <p:cNvPr id="32" name="Heart 31"/>
            <p:cNvSpPr/>
            <p:nvPr/>
          </p:nvSpPr>
          <p:spPr bwMode="ltGray">
            <a:xfrm rot="20624671">
              <a:off x="438214" y="37360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art 31"/>
            <p:cNvSpPr/>
            <p:nvPr/>
          </p:nvSpPr>
          <p:spPr bwMode="ltGray">
            <a:xfrm rot="20392545">
              <a:off x="561667" y="4255236"/>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1"/>
            <p:cNvSpPr/>
            <p:nvPr/>
          </p:nvSpPr>
          <p:spPr bwMode="ltGray">
            <a:xfrm rot="20416099">
              <a:off x="701648" y="473531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22"/>
          <p:cNvSpPr>
            <a:spLocks/>
          </p:cNvSpPr>
          <p:nvPr/>
        </p:nvSpPr>
        <p:spPr bwMode="auto">
          <a:xfrm rot="20849931">
            <a:off x="936781" y="4464952"/>
            <a:ext cx="360401" cy="1664005"/>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noEditPoints="1"/>
          </p:cNvSpPr>
          <p:nvPr/>
        </p:nvSpPr>
        <p:spPr bwMode="auto">
          <a:xfrm rot="664601" flipH="1">
            <a:off x="1091117" y="224382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7"/>
          <p:cNvSpPr>
            <a:spLocks noEditPoints="1"/>
          </p:cNvSpPr>
          <p:nvPr/>
        </p:nvSpPr>
        <p:spPr bwMode="auto">
          <a:xfrm rot="664601" flipH="1">
            <a:off x="1091117" y="224382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5" name="Freeform 7"/>
          <p:cNvSpPr>
            <a:spLocks noEditPoints="1"/>
          </p:cNvSpPr>
          <p:nvPr/>
        </p:nvSpPr>
        <p:spPr bwMode="auto">
          <a:xfrm rot="1632987" flipH="1">
            <a:off x="3451287" y="3058611"/>
            <a:ext cx="1122966"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7"/>
          <p:cNvSpPr>
            <a:spLocks noEditPoints="1"/>
          </p:cNvSpPr>
          <p:nvPr/>
        </p:nvSpPr>
        <p:spPr bwMode="auto">
          <a:xfrm rot="1632987" flipH="1">
            <a:off x="3451287" y="3058611"/>
            <a:ext cx="1122966"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7"/>
          <p:cNvSpPr>
            <a:spLocks noEditPoints="1"/>
          </p:cNvSpPr>
          <p:nvPr/>
        </p:nvSpPr>
        <p:spPr bwMode="auto">
          <a:xfrm rot="966423" flipH="1">
            <a:off x="8798292" y="4681664"/>
            <a:ext cx="835554"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51" name="Freeform 7"/>
          <p:cNvSpPr>
            <a:spLocks noEditPoints="1"/>
          </p:cNvSpPr>
          <p:nvPr/>
        </p:nvSpPr>
        <p:spPr bwMode="auto">
          <a:xfrm rot="966423" flipH="1">
            <a:off x="8798292" y="4681664"/>
            <a:ext cx="835554"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3" name="Freeform 22"/>
          <p:cNvSpPr>
            <a:spLocks/>
          </p:cNvSpPr>
          <p:nvPr/>
        </p:nvSpPr>
        <p:spPr bwMode="auto">
          <a:xfrm>
            <a:off x="9668495" y="533388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bwMode="ltGray">
          <a:xfrm rot="20939549" flipH="1">
            <a:off x="11256104" y="5792903"/>
            <a:ext cx="453443" cy="897908"/>
            <a:chOff x="468143" y="3850559"/>
            <a:chExt cx="1110029" cy="2198079"/>
          </a:xfrm>
        </p:grpSpPr>
        <p:sp>
          <p:nvSpPr>
            <p:cNvPr id="56" name="Heart 31"/>
            <p:cNvSpPr/>
            <p:nvPr/>
          </p:nvSpPr>
          <p:spPr bwMode="ltGray">
            <a:xfrm rot="20624671">
              <a:off x="468143" y="385055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art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art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7"/>
          <p:cNvSpPr>
            <a:spLocks noEditPoints="1"/>
          </p:cNvSpPr>
          <p:nvPr/>
        </p:nvSpPr>
        <p:spPr bwMode="auto">
          <a:xfrm rot="20039175">
            <a:off x="11085291" y="500088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7"/>
          <p:cNvSpPr>
            <a:spLocks noEditPoints="1"/>
          </p:cNvSpPr>
          <p:nvPr/>
        </p:nvSpPr>
        <p:spPr bwMode="auto">
          <a:xfrm rot="20039175">
            <a:off x="11085291" y="500088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22"/>
          <p:cNvSpPr/>
          <p:nvPr/>
        </p:nvSpPr>
        <p:spPr>
          <a:xfrm flipH="1">
            <a:off x="7828749" y="6271978"/>
            <a:ext cx="4363251" cy="586022"/>
          </a:xfrm>
          <a:custGeom>
            <a:avLst/>
            <a:gdLst>
              <a:gd name="connsiteX0" fmla="*/ 2609398 w 4292945"/>
              <a:gd name="connsiteY0" fmla="*/ 1127 h 586022"/>
              <a:gd name="connsiteX1" fmla="*/ 54085 w 4292945"/>
              <a:gd name="connsiteY1" fmla="*/ 496906 h 586022"/>
              <a:gd name="connsiteX2" fmla="*/ 0 w 4292945"/>
              <a:gd name="connsiteY2" fmla="*/ 522127 h 586022"/>
              <a:gd name="connsiteX3" fmla="*/ 0 w 4292945"/>
              <a:gd name="connsiteY3" fmla="*/ 586022 h 586022"/>
              <a:gd name="connsiteX4" fmla="*/ 4248386 w 4292945"/>
              <a:gd name="connsiteY4" fmla="*/ 586022 h 586022"/>
              <a:gd name="connsiteX5" fmla="*/ 4285437 w 4292945"/>
              <a:gd name="connsiteY5" fmla="*/ 503727 h 586022"/>
              <a:gd name="connsiteX6" fmla="*/ 4180500 w 4292945"/>
              <a:gd name="connsiteY6" fmla="*/ 265976 h 586022"/>
              <a:gd name="connsiteX7" fmla="*/ 2609398 w 4292945"/>
              <a:gd name="connsiteY7" fmla="*/ 1127 h 586022"/>
              <a:gd name="connsiteX0" fmla="*/ 2609398 w 4363251"/>
              <a:gd name="connsiteY0" fmla="*/ 1127 h 586022"/>
              <a:gd name="connsiteX1" fmla="*/ 54085 w 4363251"/>
              <a:gd name="connsiteY1" fmla="*/ 496906 h 586022"/>
              <a:gd name="connsiteX2" fmla="*/ 0 w 4363251"/>
              <a:gd name="connsiteY2" fmla="*/ 522127 h 586022"/>
              <a:gd name="connsiteX3" fmla="*/ 0 w 4363251"/>
              <a:gd name="connsiteY3" fmla="*/ 586022 h 586022"/>
              <a:gd name="connsiteX4" fmla="*/ 4248386 w 4363251"/>
              <a:gd name="connsiteY4" fmla="*/ 586022 h 586022"/>
              <a:gd name="connsiteX5" fmla="*/ 4285437 w 4363251"/>
              <a:gd name="connsiteY5" fmla="*/ 503727 h 586022"/>
              <a:gd name="connsiteX6" fmla="*/ 4323375 w 4363251"/>
              <a:gd name="connsiteY6" fmla="*/ 265976 h 586022"/>
              <a:gd name="connsiteX7" fmla="*/ 2609398 w 4363251"/>
              <a:gd name="connsiteY7" fmla="*/ 1127 h 5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3251" h="586022">
                <a:moveTo>
                  <a:pt x="2609398" y="1127"/>
                </a:moveTo>
                <a:cubicBezTo>
                  <a:pt x="1792221" y="15641"/>
                  <a:pt x="825621" y="170846"/>
                  <a:pt x="54085" y="496906"/>
                </a:cubicBezTo>
                <a:lnTo>
                  <a:pt x="0" y="522127"/>
                </a:lnTo>
                <a:lnTo>
                  <a:pt x="0" y="586022"/>
                </a:lnTo>
                <a:lnTo>
                  <a:pt x="4248386" y="586022"/>
                </a:lnTo>
                <a:lnTo>
                  <a:pt x="4285437" y="503727"/>
                </a:lnTo>
                <a:cubicBezTo>
                  <a:pt x="4308559" y="404400"/>
                  <a:pt x="4422445" y="320534"/>
                  <a:pt x="4323375" y="265976"/>
                </a:cubicBezTo>
                <a:cubicBezTo>
                  <a:pt x="4067930" y="83447"/>
                  <a:pt x="3324427" y="-11572"/>
                  <a:pt x="2609398" y="1127"/>
                </a:cubicBezTo>
                <a:close/>
              </a:path>
            </a:pathLst>
          </a:custGeom>
          <a:blipFill dpi="0" rotWithShape="1">
            <a:blip r:embed="rId10"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8" name="Freeform 17"/>
          <p:cNvSpPr/>
          <p:nvPr/>
        </p:nvSpPr>
        <p:spPr>
          <a:xfrm flipH="1">
            <a:off x="7857903" y="6454042"/>
            <a:ext cx="2813674" cy="403958"/>
          </a:xfrm>
          <a:custGeom>
            <a:avLst/>
            <a:gdLst>
              <a:gd name="connsiteX0" fmla="*/ 2665553 w 2813674"/>
              <a:gd name="connsiteY0" fmla="*/ 0 h 403958"/>
              <a:gd name="connsiteX1" fmla="*/ 237152 w 2813674"/>
              <a:gd name="connsiteY1" fmla="*/ 349931 h 403958"/>
              <a:gd name="connsiteX2" fmla="*/ 0 w 2813674"/>
              <a:gd name="connsiteY2" fmla="*/ 403958 h 403958"/>
              <a:gd name="connsiteX3" fmla="*/ 2788588 w 2813674"/>
              <a:gd name="connsiteY3" fmla="*/ 403958 h 403958"/>
              <a:gd name="connsiteX4" fmla="*/ 2790509 w 2813674"/>
              <a:gd name="connsiteY4" fmla="*/ 398595 h 403958"/>
              <a:gd name="connsiteX5" fmla="*/ 2665553 w 2813674"/>
              <a:gd name="connsiteY5" fmla="*/ 0 h 40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674" h="403958">
                <a:moveTo>
                  <a:pt x="2665553" y="0"/>
                </a:moveTo>
                <a:cubicBezTo>
                  <a:pt x="1993044" y="3176"/>
                  <a:pt x="1084294" y="164881"/>
                  <a:pt x="237152" y="349931"/>
                </a:cubicBezTo>
                <a:lnTo>
                  <a:pt x="0" y="403958"/>
                </a:lnTo>
                <a:lnTo>
                  <a:pt x="2788588" y="403958"/>
                </a:lnTo>
                <a:lnTo>
                  <a:pt x="2790509" y="398595"/>
                </a:lnTo>
                <a:cubicBezTo>
                  <a:pt x="2839475" y="209361"/>
                  <a:pt x="2816643" y="53298"/>
                  <a:pt x="2665553" y="0"/>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2" name="Title 1"/>
          <p:cNvSpPr>
            <a:spLocks noGrp="1"/>
          </p:cNvSpPr>
          <p:nvPr>
            <p:ph type="title"/>
          </p:nvPr>
        </p:nvSpPr>
        <p:spPr>
          <a:xfrm>
            <a:off x="5867400" y="381000"/>
            <a:ext cx="5480050" cy="3048000"/>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5867400" y="3581401"/>
            <a:ext cx="5480050" cy="762000"/>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Freeform 21"/>
          <p:cNvSpPr/>
          <p:nvPr/>
        </p:nvSpPr>
        <p:spPr>
          <a:xfrm flipH="1">
            <a:off x="0" y="5903853"/>
            <a:ext cx="9168122" cy="954147"/>
          </a:xfrm>
          <a:custGeom>
            <a:avLst/>
            <a:gdLst>
              <a:gd name="connsiteX0" fmla="*/ 6200016 w 9168122"/>
              <a:gd name="connsiteY0" fmla="*/ 742 h 954147"/>
              <a:gd name="connsiteX1" fmla="*/ 69331 w 9168122"/>
              <a:gd name="connsiteY1" fmla="*/ 915697 h 954147"/>
              <a:gd name="connsiteX2" fmla="*/ 0 w 9168122"/>
              <a:gd name="connsiteY2" fmla="*/ 954147 h 954147"/>
              <a:gd name="connsiteX3" fmla="*/ 9168122 w 9168122"/>
              <a:gd name="connsiteY3" fmla="*/ 954147 h 954147"/>
              <a:gd name="connsiteX4" fmla="*/ 9168122 w 9168122"/>
              <a:gd name="connsiteY4" fmla="*/ 445610 h 954147"/>
              <a:gd name="connsiteX5" fmla="*/ 9098829 w 9168122"/>
              <a:gd name="connsiteY5" fmla="*/ 412514 h 954147"/>
              <a:gd name="connsiteX6" fmla="*/ 6200016 w 9168122"/>
              <a:gd name="connsiteY6" fmla="*/ 742 h 9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122" h="954147">
                <a:moveTo>
                  <a:pt x="6200016" y="742"/>
                </a:moveTo>
                <a:cubicBezTo>
                  <a:pt x="3908340" y="-19993"/>
                  <a:pt x="1196643" y="396644"/>
                  <a:pt x="69331" y="915697"/>
                </a:cubicBezTo>
                <a:lnTo>
                  <a:pt x="0" y="954147"/>
                </a:lnTo>
                <a:lnTo>
                  <a:pt x="9168122" y="954147"/>
                </a:lnTo>
                <a:lnTo>
                  <a:pt x="9168122" y="445610"/>
                </a:lnTo>
                <a:lnTo>
                  <a:pt x="9098829" y="412514"/>
                </a:lnTo>
                <a:cubicBezTo>
                  <a:pt x="8414059" y="133988"/>
                  <a:pt x="7360931" y="11246"/>
                  <a:pt x="6200016" y="742"/>
                </a:cubicBezTo>
                <a:close/>
              </a:path>
            </a:pathLst>
          </a:custGeom>
          <a:blipFill dpi="0" rotWithShape="1">
            <a:blip r:embed="rId10"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grpSp>
        <p:nvGrpSpPr>
          <p:cNvPr id="39" name="Group 38"/>
          <p:cNvGrpSpPr/>
          <p:nvPr/>
        </p:nvGrpSpPr>
        <p:grpSpPr>
          <a:xfrm rot="359119" flipH="1">
            <a:off x="3532830" y="4466854"/>
            <a:ext cx="748822" cy="256154"/>
            <a:chOff x="11572034" y="6157344"/>
            <a:chExt cx="478917" cy="163826"/>
          </a:xfrm>
        </p:grpSpPr>
        <p:sp>
          <p:nvSpPr>
            <p:cNvPr id="40" name="Heart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art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213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904999"/>
            <a:ext cx="4572000" cy="4038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904999"/>
            <a:ext cx="4572000" cy="4038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C4B3D8-5ADB-4A32-BF23-A92F8A52B91A}"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E26C7-C0F2-47B8-A1D5-ED66318EE92E}" type="slidenum">
              <a:rPr lang="en-US" smtClean="0"/>
              <a:t>‹#›</a:t>
            </a:fld>
            <a:endParaRPr lang="en-US"/>
          </a:p>
        </p:txBody>
      </p:sp>
    </p:spTree>
    <p:extLst>
      <p:ext uri="{BB962C8B-B14F-4D97-AF65-F5344CB8AC3E}">
        <p14:creationId xmlns:p14="http://schemas.microsoft.com/office/powerpoint/2010/main" val="114454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3.wdp"/><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Freeform 26"/>
          <p:cNvSpPr/>
          <p:nvPr userDrawn="1"/>
        </p:nvSpPr>
        <p:spPr bwMode="white">
          <a:xfrm rot="5188121">
            <a:off x="10267612" y="4847770"/>
            <a:ext cx="2155040" cy="1809820"/>
          </a:xfrm>
          <a:custGeom>
            <a:avLst/>
            <a:gdLst>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55040 w 2155040"/>
              <a:gd name="connsiteY5" fmla="*/ 1389474 h 1799604"/>
              <a:gd name="connsiteX6" fmla="*/ 2154712 w 2155040"/>
              <a:gd name="connsiteY6" fmla="*/ 1394798 h 1799604"/>
              <a:gd name="connsiteX7" fmla="*/ 2126657 w 2155040"/>
              <a:gd name="connsiteY7" fmla="*/ 1493853 h 1799604"/>
              <a:gd name="connsiteX8" fmla="*/ 1093797 w 2155040"/>
              <a:gd name="connsiteY8" fmla="*/ 1200294 h 1799604"/>
              <a:gd name="connsiteX9" fmla="*/ 2980 w 2155040"/>
              <a:gd name="connsiteY9" fmla="*/ 591891 h 1799604"/>
              <a:gd name="connsiteX0" fmla="*/ 2980 w 2212139"/>
              <a:gd name="connsiteY0" fmla="*/ 591891 h 1799604"/>
              <a:gd name="connsiteX1" fmla="*/ 264327 w 2212139"/>
              <a:gd name="connsiteY1" fmla="*/ 174767 h 1799604"/>
              <a:gd name="connsiteX2" fmla="*/ 167153 w 2212139"/>
              <a:gd name="connsiteY2" fmla="*/ 15546 h 1799604"/>
              <a:gd name="connsiteX3" fmla="*/ 163079 w 2212139"/>
              <a:gd name="connsiteY3" fmla="*/ 0 h 1799604"/>
              <a:gd name="connsiteX4" fmla="*/ 2155040 w 2212139"/>
              <a:gd name="connsiteY4" fmla="*/ 122926 h 1799604"/>
              <a:gd name="connsiteX5" fmla="*/ 2155040 w 2212139"/>
              <a:gd name="connsiteY5" fmla="*/ 1389474 h 1799604"/>
              <a:gd name="connsiteX6" fmla="*/ 2126657 w 2212139"/>
              <a:gd name="connsiteY6" fmla="*/ 1493853 h 1799604"/>
              <a:gd name="connsiteX7" fmla="*/ 1093797 w 2212139"/>
              <a:gd name="connsiteY7" fmla="*/ 1200294 h 1799604"/>
              <a:gd name="connsiteX8" fmla="*/ 2980 w 2212139"/>
              <a:gd name="connsiteY8" fmla="*/ 591891 h 1799604"/>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26657 w 2155040"/>
              <a:gd name="connsiteY5" fmla="*/ 1493853 h 1799604"/>
              <a:gd name="connsiteX6" fmla="*/ 1093797 w 2155040"/>
              <a:gd name="connsiteY6" fmla="*/ 1200294 h 1799604"/>
              <a:gd name="connsiteX7" fmla="*/ 2980 w 2155040"/>
              <a:gd name="connsiteY7" fmla="*/ 591891 h 1799604"/>
              <a:gd name="connsiteX0" fmla="*/ 2980 w 2155040"/>
              <a:gd name="connsiteY0" fmla="*/ 591891 h 1809820"/>
              <a:gd name="connsiteX1" fmla="*/ 264327 w 2155040"/>
              <a:gd name="connsiteY1" fmla="*/ 174767 h 1809820"/>
              <a:gd name="connsiteX2" fmla="*/ 167153 w 2155040"/>
              <a:gd name="connsiteY2" fmla="*/ 15546 h 1809820"/>
              <a:gd name="connsiteX3" fmla="*/ 163079 w 2155040"/>
              <a:gd name="connsiteY3" fmla="*/ 0 h 1809820"/>
              <a:gd name="connsiteX4" fmla="*/ 2155040 w 2155040"/>
              <a:gd name="connsiteY4" fmla="*/ 122926 h 1809820"/>
              <a:gd name="connsiteX5" fmla="*/ 2087456 w 2155040"/>
              <a:gd name="connsiteY5" fmla="*/ 1510520 h 1809820"/>
              <a:gd name="connsiteX6" fmla="*/ 1093797 w 2155040"/>
              <a:gd name="connsiteY6" fmla="*/ 1200294 h 1809820"/>
              <a:gd name="connsiteX7" fmla="*/ 2980 w 2155040"/>
              <a:gd name="connsiteY7" fmla="*/ 591891 h 180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040" h="1809820">
                <a:moveTo>
                  <a:pt x="2980" y="591891"/>
                </a:moveTo>
                <a:cubicBezTo>
                  <a:pt x="18927" y="429188"/>
                  <a:pt x="99680" y="276305"/>
                  <a:pt x="264327" y="174767"/>
                </a:cubicBezTo>
                <a:cubicBezTo>
                  <a:pt x="218534" y="121629"/>
                  <a:pt x="186774" y="68269"/>
                  <a:pt x="167153" y="15546"/>
                </a:cubicBezTo>
                <a:lnTo>
                  <a:pt x="163079" y="0"/>
                </a:lnTo>
                <a:lnTo>
                  <a:pt x="2155040" y="122926"/>
                </a:lnTo>
                <a:lnTo>
                  <a:pt x="2087456" y="1510520"/>
                </a:lnTo>
                <a:cubicBezTo>
                  <a:pt x="1888251" y="1977649"/>
                  <a:pt x="913558" y="1915442"/>
                  <a:pt x="1093797" y="1200294"/>
                </a:cubicBezTo>
                <a:cubicBezTo>
                  <a:pt x="490546" y="1656501"/>
                  <a:pt x="-44862" y="1080001"/>
                  <a:pt x="2980" y="591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p:cNvSpPr>
            <a:spLocks/>
          </p:cNvSpPr>
          <p:nvPr userDrawn="1"/>
        </p:nvSpPr>
        <p:spPr bwMode="auto">
          <a:xfrm>
            <a:off x="11836087" y="5539858"/>
            <a:ext cx="224104" cy="1105063"/>
          </a:xfrm>
          <a:custGeom>
            <a:avLst/>
            <a:gdLst>
              <a:gd name="T0" fmla="*/ 37 w 72"/>
              <a:gd name="T1" fmla="*/ 128 h 353"/>
              <a:gd name="T2" fmla="*/ 36 w 72"/>
              <a:gd name="T3" fmla="*/ 128 h 353"/>
              <a:gd name="T4" fmla="*/ 37 w 72"/>
              <a:gd name="T5" fmla="*/ 101 h 353"/>
              <a:gd name="T6" fmla="*/ 62 w 72"/>
              <a:gd name="T7" fmla="*/ 81 h 353"/>
              <a:gd name="T8" fmla="*/ 35 w 72"/>
              <a:gd name="T9" fmla="*/ 63 h 353"/>
              <a:gd name="T10" fmla="*/ 33 w 72"/>
              <a:gd name="T11" fmla="*/ 36 h 353"/>
              <a:gd name="T12" fmla="*/ 47 w 72"/>
              <a:gd name="T13" fmla="*/ 16 h 353"/>
              <a:gd name="T14" fmla="*/ 24 w 72"/>
              <a:gd name="T15" fmla="*/ 2 h 353"/>
              <a:gd name="T16" fmla="*/ 5 w 72"/>
              <a:gd name="T17" fmla="*/ 22 h 353"/>
              <a:gd name="T18" fmla="*/ 26 w 72"/>
              <a:gd name="T19" fmla="*/ 37 h 353"/>
              <a:gd name="T20" fmla="*/ 28 w 72"/>
              <a:gd name="T21" fmla="*/ 63 h 353"/>
              <a:gd name="T22" fmla="*/ 6 w 72"/>
              <a:gd name="T23" fmla="*/ 82 h 353"/>
              <a:gd name="T24" fmla="*/ 30 w 72"/>
              <a:gd name="T25" fmla="*/ 101 h 353"/>
              <a:gd name="T26" fmla="*/ 29 w 72"/>
              <a:gd name="T27" fmla="*/ 128 h 353"/>
              <a:gd name="T28" fmla="*/ 0 w 72"/>
              <a:gd name="T29" fmla="*/ 148 h 353"/>
              <a:gd name="T30" fmla="*/ 27 w 72"/>
              <a:gd name="T31" fmla="*/ 170 h 353"/>
              <a:gd name="T32" fmla="*/ 6 w 72"/>
              <a:gd name="T33" fmla="*/ 352 h 353"/>
              <a:gd name="T34" fmla="*/ 13 w 72"/>
              <a:gd name="T35" fmla="*/ 353 h 353"/>
              <a:gd name="T36" fmla="*/ 34 w 72"/>
              <a:gd name="T37" fmla="*/ 171 h 353"/>
              <a:gd name="T38" fmla="*/ 35 w 72"/>
              <a:gd name="T39" fmla="*/ 171 h 353"/>
              <a:gd name="T40" fmla="*/ 71 w 72"/>
              <a:gd name="T41" fmla="*/ 152 h 353"/>
              <a:gd name="T42" fmla="*/ 37 w 72"/>
              <a:gd name="T43" fmla="*/ 1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353">
                <a:moveTo>
                  <a:pt x="37" y="128"/>
                </a:moveTo>
                <a:cubicBezTo>
                  <a:pt x="37" y="128"/>
                  <a:pt x="36" y="128"/>
                  <a:pt x="36" y="128"/>
                </a:cubicBezTo>
                <a:cubicBezTo>
                  <a:pt x="36" y="119"/>
                  <a:pt x="37" y="110"/>
                  <a:pt x="37" y="101"/>
                </a:cubicBezTo>
                <a:cubicBezTo>
                  <a:pt x="51" y="100"/>
                  <a:pt x="62" y="91"/>
                  <a:pt x="62" y="81"/>
                </a:cubicBezTo>
                <a:cubicBezTo>
                  <a:pt x="61" y="71"/>
                  <a:pt x="50" y="63"/>
                  <a:pt x="35" y="63"/>
                </a:cubicBezTo>
                <a:cubicBezTo>
                  <a:pt x="35" y="54"/>
                  <a:pt x="34" y="45"/>
                  <a:pt x="33" y="36"/>
                </a:cubicBezTo>
                <a:cubicBezTo>
                  <a:pt x="42" y="33"/>
                  <a:pt x="48" y="25"/>
                  <a:pt x="47" y="16"/>
                </a:cubicBezTo>
                <a:cubicBezTo>
                  <a:pt x="46" y="7"/>
                  <a:pt x="35" y="0"/>
                  <a:pt x="24" y="2"/>
                </a:cubicBezTo>
                <a:cubicBezTo>
                  <a:pt x="12" y="3"/>
                  <a:pt x="4" y="12"/>
                  <a:pt x="5" y="22"/>
                </a:cubicBezTo>
                <a:cubicBezTo>
                  <a:pt x="6" y="31"/>
                  <a:pt x="15" y="38"/>
                  <a:pt x="26" y="37"/>
                </a:cubicBezTo>
                <a:cubicBezTo>
                  <a:pt x="27" y="46"/>
                  <a:pt x="28" y="55"/>
                  <a:pt x="28" y="63"/>
                </a:cubicBezTo>
                <a:cubicBezTo>
                  <a:pt x="15" y="65"/>
                  <a:pt x="5" y="73"/>
                  <a:pt x="6" y="82"/>
                </a:cubicBezTo>
                <a:cubicBezTo>
                  <a:pt x="6" y="92"/>
                  <a:pt x="16" y="100"/>
                  <a:pt x="30" y="101"/>
                </a:cubicBezTo>
                <a:cubicBezTo>
                  <a:pt x="30" y="110"/>
                  <a:pt x="30" y="119"/>
                  <a:pt x="29" y="128"/>
                </a:cubicBezTo>
                <a:cubicBezTo>
                  <a:pt x="13" y="130"/>
                  <a:pt x="1" y="137"/>
                  <a:pt x="0" y="148"/>
                </a:cubicBezTo>
                <a:cubicBezTo>
                  <a:pt x="0" y="158"/>
                  <a:pt x="11" y="167"/>
                  <a:pt x="27" y="170"/>
                </a:cubicBezTo>
                <a:cubicBezTo>
                  <a:pt x="22" y="230"/>
                  <a:pt x="12" y="291"/>
                  <a:pt x="6" y="352"/>
                </a:cubicBezTo>
                <a:cubicBezTo>
                  <a:pt x="13" y="353"/>
                  <a:pt x="13" y="353"/>
                  <a:pt x="13" y="353"/>
                </a:cubicBezTo>
                <a:cubicBezTo>
                  <a:pt x="18" y="292"/>
                  <a:pt x="29" y="231"/>
                  <a:pt x="34" y="171"/>
                </a:cubicBezTo>
                <a:cubicBezTo>
                  <a:pt x="34" y="171"/>
                  <a:pt x="34" y="171"/>
                  <a:pt x="35" y="171"/>
                </a:cubicBezTo>
                <a:cubicBezTo>
                  <a:pt x="54" y="172"/>
                  <a:pt x="71" y="163"/>
                  <a:pt x="71" y="152"/>
                </a:cubicBezTo>
                <a:cubicBezTo>
                  <a:pt x="72" y="140"/>
                  <a:pt x="57" y="130"/>
                  <a:pt x="37" y="1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p:nvPr userDrawn="1"/>
        </p:nvSpPr>
        <p:spPr>
          <a:xfrm>
            <a:off x="11575971" y="5545738"/>
            <a:ext cx="91245" cy="1007461"/>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5" h="1007461">
                <a:moveTo>
                  <a:pt x="0" y="15571"/>
                </a:moveTo>
                <a:lnTo>
                  <a:pt x="58075" y="1007461"/>
                </a:lnTo>
                <a:lnTo>
                  <a:pt x="91245" y="1003875"/>
                </a:lnTo>
                <a:lnTo>
                  <a:pt x="30393" y="14481"/>
                </a:lnTo>
                <a:cubicBezTo>
                  <a:pt x="20262" y="14844"/>
                  <a:pt x="2894" y="-19004"/>
                  <a:pt x="0" y="15571"/>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9" name="Freeform 5"/>
          <p:cNvSpPr>
            <a:spLocks noEditPoints="1"/>
          </p:cNvSpPr>
          <p:nvPr userDrawn="1"/>
        </p:nvSpPr>
        <p:spPr bwMode="auto">
          <a:xfrm flipH="1">
            <a:off x="11305028"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18" cstate="print">
              <a:duotone>
                <a:schemeClr val="accent1">
                  <a:shade val="45000"/>
                  <a:satMod val="135000"/>
                </a:schemeClr>
                <a:prstClr val="white"/>
              </a:duotone>
              <a:extLst>
                <a:ext uri="{BEBA8EAE-BF5A-486C-A8C5-ECC9F3942E4B}">
                  <a14:imgProps xmlns:a14="http://schemas.microsoft.com/office/drawing/2010/main">
                    <a14:imgLayer r:embed="rId19">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noEditPoints="1"/>
          </p:cNvSpPr>
          <p:nvPr userDrawn="1"/>
        </p:nvSpPr>
        <p:spPr bwMode="auto">
          <a:xfrm flipH="1">
            <a:off x="11305028"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p:nvPr userDrawn="1"/>
        </p:nvSpPr>
        <p:spPr bwMode="white">
          <a:xfrm>
            <a:off x="1" y="3816253"/>
            <a:ext cx="1639369" cy="1750780"/>
          </a:xfrm>
          <a:custGeom>
            <a:avLst/>
            <a:gdLst>
              <a:gd name="connsiteX0" fmla="*/ 0 w 1639369"/>
              <a:gd name="connsiteY0" fmla="*/ 0 h 1750780"/>
              <a:gd name="connsiteX1" fmla="*/ 43408 w 1639369"/>
              <a:gd name="connsiteY1" fmla="*/ 23610 h 1750780"/>
              <a:gd name="connsiteX2" fmla="*/ 163266 w 1639369"/>
              <a:gd name="connsiteY2" fmla="*/ 178718 h 1750780"/>
              <a:gd name="connsiteX3" fmla="*/ 1231254 w 1639369"/>
              <a:gd name="connsiteY3" fmla="*/ 538714 h 1750780"/>
              <a:gd name="connsiteX4" fmla="*/ 871258 w 1639369"/>
              <a:gd name="connsiteY4" fmla="*/ 1534703 h 1750780"/>
              <a:gd name="connsiteX5" fmla="*/ 23721 w 1639369"/>
              <a:gd name="connsiteY5" fmla="*/ 1596718 h 1750780"/>
              <a:gd name="connsiteX6" fmla="*/ 0 w 1639369"/>
              <a:gd name="connsiteY6" fmla="*/ 1566554 h 17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369" h="1750780">
                <a:moveTo>
                  <a:pt x="0" y="0"/>
                </a:moveTo>
                <a:lnTo>
                  <a:pt x="43408" y="23610"/>
                </a:lnTo>
                <a:cubicBezTo>
                  <a:pt x="93767" y="60219"/>
                  <a:pt x="135266" y="111219"/>
                  <a:pt x="163266" y="178718"/>
                </a:cubicBezTo>
                <a:cubicBezTo>
                  <a:pt x="729260" y="-187278"/>
                  <a:pt x="1281254" y="152718"/>
                  <a:pt x="1231254" y="538714"/>
                </a:cubicBezTo>
                <a:cubicBezTo>
                  <a:pt x="1925246" y="572714"/>
                  <a:pt x="1687249" y="1860699"/>
                  <a:pt x="871258" y="1534703"/>
                </a:cubicBezTo>
                <a:cubicBezTo>
                  <a:pt x="724260" y="1755201"/>
                  <a:pt x="264890" y="1856262"/>
                  <a:pt x="23721" y="1596718"/>
                </a:cubicBezTo>
                <a:lnTo>
                  <a:pt x="0" y="1566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2"/>
          <p:cNvSpPr>
            <a:spLocks/>
          </p:cNvSpPr>
          <p:nvPr userDrawn="1"/>
        </p:nvSpPr>
        <p:spPr bwMode="auto">
          <a:xfrm rot="384198">
            <a:off x="781337" y="5136151"/>
            <a:ext cx="173375" cy="124600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 name="connsiteX0" fmla="*/ 5882 w 10000"/>
              <a:gd name="connsiteY0" fmla="*/ 3788 h 9964"/>
              <a:gd name="connsiteX1" fmla="*/ 5882 w 10000"/>
              <a:gd name="connsiteY1" fmla="*/ 2989 h 9964"/>
              <a:gd name="connsiteX2" fmla="*/ 9216 w 10000"/>
              <a:gd name="connsiteY2" fmla="*/ 2443 h 9964"/>
              <a:gd name="connsiteX3" fmla="*/ 6078 w 10000"/>
              <a:gd name="connsiteY3" fmla="*/ 1855 h 9964"/>
              <a:gd name="connsiteX4" fmla="*/ 6275 w 10000"/>
              <a:gd name="connsiteY4" fmla="*/ 1098 h 9964"/>
              <a:gd name="connsiteX5" fmla="*/ 9216 w 10000"/>
              <a:gd name="connsiteY5" fmla="*/ 636 h 9964"/>
              <a:gd name="connsiteX6" fmla="*/ 6667 w 10000"/>
              <a:gd name="connsiteY6" fmla="*/ 6 h 9964"/>
              <a:gd name="connsiteX7" fmla="*/ 3333 w 10000"/>
              <a:gd name="connsiteY7" fmla="*/ 468 h 9964"/>
              <a:gd name="connsiteX8" fmla="*/ 5490 w 10000"/>
              <a:gd name="connsiteY8" fmla="*/ 1056 h 9964"/>
              <a:gd name="connsiteX9" fmla="*/ 5098 w 10000"/>
              <a:gd name="connsiteY9" fmla="*/ 1855 h 9964"/>
              <a:gd name="connsiteX10" fmla="*/ 1373 w 10000"/>
              <a:gd name="connsiteY10" fmla="*/ 2401 h 9964"/>
              <a:gd name="connsiteX11" fmla="*/ 4902 w 10000"/>
              <a:gd name="connsiteY11" fmla="*/ 2989 h 9964"/>
              <a:gd name="connsiteX12" fmla="*/ 4902 w 10000"/>
              <a:gd name="connsiteY12" fmla="*/ 3788 h 9964"/>
              <a:gd name="connsiteX13" fmla="*/ 4614 w 10000"/>
              <a:gd name="connsiteY13" fmla="*/ 4470 h 9964"/>
              <a:gd name="connsiteX14" fmla="*/ 0 w 10000"/>
              <a:gd name="connsiteY14" fmla="*/ 4502 h 9964"/>
              <a:gd name="connsiteX15" fmla="*/ 5098 w 10000"/>
              <a:gd name="connsiteY15" fmla="*/ 5048 h 9964"/>
              <a:gd name="connsiteX16" fmla="*/ 5294 w 10000"/>
              <a:gd name="connsiteY16" fmla="*/ 5048 h 9964"/>
              <a:gd name="connsiteX17" fmla="*/ 7843 w 10000"/>
              <a:gd name="connsiteY17" fmla="*/ 9964 h 9964"/>
              <a:gd name="connsiteX18" fmla="*/ 8824 w 10000"/>
              <a:gd name="connsiteY18" fmla="*/ 9922 h 9964"/>
              <a:gd name="connsiteX19" fmla="*/ 6275 w 10000"/>
              <a:gd name="connsiteY19" fmla="*/ 5048 h 9964"/>
              <a:gd name="connsiteX20" fmla="*/ 10000 w 10000"/>
              <a:gd name="connsiteY20" fmla="*/ 4376 h 9964"/>
              <a:gd name="connsiteX21" fmla="*/ 5882 w 10000"/>
              <a:gd name="connsiteY21" fmla="*/ 3788 h 9964"/>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143"/>
              <a:gd name="connsiteY0" fmla="*/ 4545 h 10000"/>
              <a:gd name="connsiteX1" fmla="*/ 5882 w 10143"/>
              <a:gd name="connsiteY1" fmla="*/ 3000 h 10000"/>
              <a:gd name="connsiteX2" fmla="*/ 9216 w 10143"/>
              <a:gd name="connsiteY2" fmla="*/ 2452 h 10000"/>
              <a:gd name="connsiteX3" fmla="*/ 6078 w 10143"/>
              <a:gd name="connsiteY3" fmla="*/ 1862 h 10000"/>
              <a:gd name="connsiteX4" fmla="*/ 6275 w 10143"/>
              <a:gd name="connsiteY4" fmla="*/ 1102 h 10000"/>
              <a:gd name="connsiteX5" fmla="*/ 9216 w 10143"/>
              <a:gd name="connsiteY5" fmla="*/ 638 h 10000"/>
              <a:gd name="connsiteX6" fmla="*/ 6667 w 10143"/>
              <a:gd name="connsiteY6" fmla="*/ 6 h 10000"/>
              <a:gd name="connsiteX7" fmla="*/ 3333 w 10143"/>
              <a:gd name="connsiteY7" fmla="*/ 470 h 10000"/>
              <a:gd name="connsiteX8" fmla="*/ 5490 w 10143"/>
              <a:gd name="connsiteY8" fmla="*/ 1060 h 10000"/>
              <a:gd name="connsiteX9" fmla="*/ 5098 w 10143"/>
              <a:gd name="connsiteY9" fmla="*/ 1862 h 10000"/>
              <a:gd name="connsiteX10" fmla="*/ 1373 w 10143"/>
              <a:gd name="connsiteY10" fmla="*/ 2410 h 10000"/>
              <a:gd name="connsiteX11" fmla="*/ 4902 w 10143"/>
              <a:gd name="connsiteY11" fmla="*/ 3000 h 10000"/>
              <a:gd name="connsiteX12" fmla="*/ 4902 w 10143"/>
              <a:gd name="connsiteY12" fmla="*/ 3802 h 10000"/>
              <a:gd name="connsiteX13" fmla="*/ 4614 w 10143"/>
              <a:gd name="connsiteY13" fmla="*/ 4486 h 10000"/>
              <a:gd name="connsiteX14" fmla="*/ 0 w 10143"/>
              <a:gd name="connsiteY14" fmla="*/ 4518 h 10000"/>
              <a:gd name="connsiteX15" fmla="*/ 5098 w 10143"/>
              <a:gd name="connsiteY15" fmla="*/ 5066 h 10000"/>
              <a:gd name="connsiteX16" fmla="*/ 5294 w 10143"/>
              <a:gd name="connsiteY16" fmla="*/ 5066 h 10000"/>
              <a:gd name="connsiteX17" fmla="*/ 7843 w 10143"/>
              <a:gd name="connsiteY17" fmla="*/ 10000 h 10000"/>
              <a:gd name="connsiteX18" fmla="*/ 8824 w 10143"/>
              <a:gd name="connsiteY18" fmla="*/ 9958 h 10000"/>
              <a:gd name="connsiteX19" fmla="*/ 6275 w 10143"/>
              <a:gd name="connsiteY19" fmla="*/ 5066 h 10000"/>
              <a:gd name="connsiteX20" fmla="*/ 10000 w 10143"/>
              <a:gd name="connsiteY20" fmla="*/ 4392 h 10000"/>
              <a:gd name="connsiteX21" fmla="*/ 5882 w 10143"/>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467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467 h 10000"/>
              <a:gd name="connsiteX0" fmla="*/ 5330 w 9448"/>
              <a:gd name="connsiteY0" fmla="*/ 4467 h 10000"/>
              <a:gd name="connsiteX1" fmla="*/ 5330 w 9448"/>
              <a:gd name="connsiteY1" fmla="*/ 3000 h 10000"/>
              <a:gd name="connsiteX2" fmla="*/ 8664 w 9448"/>
              <a:gd name="connsiteY2" fmla="*/ 2452 h 10000"/>
              <a:gd name="connsiteX3" fmla="*/ 5526 w 9448"/>
              <a:gd name="connsiteY3" fmla="*/ 1862 h 10000"/>
              <a:gd name="connsiteX4" fmla="*/ 5723 w 9448"/>
              <a:gd name="connsiteY4" fmla="*/ 1102 h 10000"/>
              <a:gd name="connsiteX5" fmla="*/ 8664 w 9448"/>
              <a:gd name="connsiteY5" fmla="*/ 638 h 10000"/>
              <a:gd name="connsiteX6" fmla="*/ 6115 w 9448"/>
              <a:gd name="connsiteY6" fmla="*/ 6 h 10000"/>
              <a:gd name="connsiteX7" fmla="*/ 2781 w 9448"/>
              <a:gd name="connsiteY7" fmla="*/ 470 h 10000"/>
              <a:gd name="connsiteX8" fmla="*/ 4938 w 9448"/>
              <a:gd name="connsiteY8" fmla="*/ 1060 h 10000"/>
              <a:gd name="connsiteX9" fmla="*/ 4546 w 9448"/>
              <a:gd name="connsiteY9" fmla="*/ 1862 h 10000"/>
              <a:gd name="connsiteX10" fmla="*/ 821 w 9448"/>
              <a:gd name="connsiteY10" fmla="*/ 2410 h 10000"/>
              <a:gd name="connsiteX11" fmla="*/ 4350 w 9448"/>
              <a:gd name="connsiteY11" fmla="*/ 3000 h 10000"/>
              <a:gd name="connsiteX12" fmla="*/ 4350 w 9448"/>
              <a:gd name="connsiteY12" fmla="*/ 3802 h 10000"/>
              <a:gd name="connsiteX13" fmla="*/ 4522 w 9448"/>
              <a:gd name="connsiteY13" fmla="*/ 4505 h 10000"/>
              <a:gd name="connsiteX14" fmla="*/ 0 w 9448"/>
              <a:gd name="connsiteY14" fmla="*/ 4538 h 10000"/>
              <a:gd name="connsiteX15" fmla="*/ 4546 w 9448"/>
              <a:gd name="connsiteY15" fmla="*/ 5066 h 10000"/>
              <a:gd name="connsiteX16" fmla="*/ 4742 w 9448"/>
              <a:gd name="connsiteY16" fmla="*/ 5066 h 10000"/>
              <a:gd name="connsiteX17" fmla="*/ 7291 w 9448"/>
              <a:gd name="connsiteY17" fmla="*/ 10000 h 10000"/>
              <a:gd name="connsiteX18" fmla="*/ 8272 w 9448"/>
              <a:gd name="connsiteY18" fmla="*/ 9958 h 10000"/>
              <a:gd name="connsiteX19" fmla="*/ 5723 w 9448"/>
              <a:gd name="connsiteY19" fmla="*/ 5066 h 10000"/>
              <a:gd name="connsiteX20" fmla="*/ 9448 w 9448"/>
              <a:gd name="connsiteY20" fmla="*/ 4392 h 10000"/>
              <a:gd name="connsiteX21" fmla="*/ 5330 w 9448"/>
              <a:gd name="connsiteY21" fmla="*/ 4467 h 10000"/>
              <a:gd name="connsiteX0" fmla="*/ 5641 w 9192"/>
              <a:gd name="connsiteY0" fmla="*/ 4467 h 10000"/>
              <a:gd name="connsiteX1" fmla="*/ 5641 w 9192"/>
              <a:gd name="connsiteY1" fmla="*/ 3000 h 10000"/>
              <a:gd name="connsiteX2" fmla="*/ 9170 w 9192"/>
              <a:gd name="connsiteY2" fmla="*/ 2452 h 10000"/>
              <a:gd name="connsiteX3" fmla="*/ 5849 w 9192"/>
              <a:gd name="connsiteY3" fmla="*/ 1862 h 10000"/>
              <a:gd name="connsiteX4" fmla="*/ 6057 w 9192"/>
              <a:gd name="connsiteY4" fmla="*/ 1102 h 10000"/>
              <a:gd name="connsiteX5" fmla="*/ 9170 w 9192"/>
              <a:gd name="connsiteY5" fmla="*/ 638 h 10000"/>
              <a:gd name="connsiteX6" fmla="*/ 6472 w 9192"/>
              <a:gd name="connsiteY6" fmla="*/ 6 h 10000"/>
              <a:gd name="connsiteX7" fmla="*/ 2943 w 9192"/>
              <a:gd name="connsiteY7" fmla="*/ 470 h 10000"/>
              <a:gd name="connsiteX8" fmla="*/ 5227 w 9192"/>
              <a:gd name="connsiteY8" fmla="*/ 1060 h 10000"/>
              <a:gd name="connsiteX9" fmla="*/ 4812 w 9192"/>
              <a:gd name="connsiteY9" fmla="*/ 1862 h 10000"/>
              <a:gd name="connsiteX10" fmla="*/ 869 w 9192"/>
              <a:gd name="connsiteY10" fmla="*/ 2410 h 10000"/>
              <a:gd name="connsiteX11" fmla="*/ 4604 w 9192"/>
              <a:gd name="connsiteY11" fmla="*/ 3000 h 10000"/>
              <a:gd name="connsiteX12" fmla="*/ 4604 w 9192"/>
              <a:gd name="connsiteY12" fmla="*/ 3802 h 10000"/>
              <a:gd name="connsiteX13" fmla="*/ 4786 w 9192"/>
              <a:gd name="connsiteY13" fmla="*/ 4505 h 10000"/>
              <a:gd name="connsiteX14" fmla="*/ 0 w 9192"/>
              <a:gd name="connsiteY14" fmla="*/ 4538 h 10000"/>
              <a:gd name="connsiteX15" fmla="*/ 4812 w 9192"/>
              <a:gd name="connsiteY15" fmla="*/ 5066 h 10000"/>
              <a:gd name="connsiteX16" fmla="*/ 5019 w 9192"/>
              <a:gd name="connsiteY16" fmla="*/ 5066 h 10000"/>
              <a:gd name="connsiteX17" fmla="*/ 7717 w 9192"/>
              <a:gd name="connsiteY17" fmla="*/ 10000 h 10000"/>
              <a:gd name="connsiteX18" fmla="*/ 8755 w 9192"/>
              <a:gd name="connsiteY18" fmla="*/ 9958 h 10000"/>
              <a:gd name="connsiteX19" fmla="*/ 6057 w 9192"/>
              <a:gd name="connsiteY19" fmla="*/ 5066 h 10000"/>
              <a:gd name="connsiteX20" fmla="*/ 9123 w 9192"/>
              <a:gd name="connsiteY20" fmla="*/ 4587 h 10000"/>
              <a:gd name="connsiteX21" fmla="*/ 5641 w 9192"/>
              <a:gd name="connsiteY21" fmla="*/ 4467 h 10000"/>
              <a:gd name="connsiteX0" fmla="*/ 6137 w 10000"/>
              <a:gd name="connsiteY0" fmla="*/ 4467 h 10000"/>
              <a:gd name="connsiteX1" fmla="*/ 6137 w 10000"/>
              <a:gd name="connsiteY1" fmla="*/ 3000 h 10000"/>
              <a:gd name="connsiteX2" fmla="*/ 9976 w 10000"/>
              <a:gd name="connsiteY2" fmla="*/ 2452 h 10000"/>
              <a:gd name="connsiteX3" fmla="*/ 6363 w 10000"/>
              <a:gd name="connsiteY3" fmla="*/ 1862 h 10000"/>
              <a:gd name="connsiteX4" fmla="*/ 6589 w 10000"/>
              <a:gd name="connsiteY4" fmla="*/ 1102 h 10000"/>
              <a:gd name="connsiteX5" fmla="*/ 9976 w 10000"/>
              <a:gd name="connsiteY5" fmla="*/ 638 h 10000"/>
              <a:gd name="connsiteX6" fmla="*/ 7041 w 10000"/>
              <a:gd name="connsiteY6" fmla="*/ 6 h 10000"/>
              <a:gd name="connsiteX7" fmla="*/ 3202 w 10000"/>
              <a:gd name="connsiteY7" fmla="*/ 470 h 10000"/>
              <a:gd name="connsiteX8" fmla="*/ 5686 w 10000"/>
              <a:gd name="connsiteY8" fmla="*/ 1060 h 10000"/>
              <a:gd name="connsiteX9" fmla="*/ 5235 w 10000"/>
              <a:gd name="connsiteY9" fmla="*/ 1862 h 10000"/>
              <a:gd name="connsiteX10" fmla="*/ 945 w 10000"/>
              <a:gd name="connsiteY10" fmla="*/ 2410 h 10000"/>
              <a:gd name="connsiteX11" fmla="*/ 5009 w 10000"/>
              <a:gd name="connsiteY11" fmla="*/ 3000 h 10000"/>
              <a:gd name="connsiteX12" fmla="*/ 5009 w 10000"/>
              <a:gd name="connsiteY12" fmla="*/ 3802 h 10000"/>
              <a:gd name="connsiteX13" fmla="*/ 5207 w 10000"/>
              <a:gd name="connsiteY13" fmla="*/ 4505 h 10000"/>
              <a:gd name="connsiteX14" fmla="*/ 0 w 10000"/>
              <a:gd name="connsiteY14" fmla="*/ 4538 h 10000"/>
              <a:gd name="connsiteX15" fmla="*/ 5235 w 10000"/>
              <a:gd name="connsiteY15" fmla="*/ 5066 h 10000"/>
              <a:gd name="connsiteX16" fmla="*/ 5460 w 10000"/>
              <a:gd name="connsiteY16" fmla="*/ 5066 h 10000"/>
              <a:gd name="connsiteX17" fmla="*/ 8395 w 10000"/>
              <a:gd name="connsiteY17" fmla="*/ 10000 h 10000"/>
              <a:gd name="connsiteX18" fmla="*/ 9525 w 10000"/>
              <a:gd name="connsiteY18" fmla="*/ 9958 h 10000"/>
              <a:gd name="connsiteX19" fmla="*/ 6589 w 10000"/>
              <a:gd name="connsiteY19" fmla="*/ 5066 h 10000"/>
              <a:gd name="connsiteX20" fmla="*/ 9925 w 10000"/>
              <a:gd name="connsiteY20" fmla="*/ 4587 h 10000"/>
              <a:gd name="connsiteX21" fmla="*/ 6137 w 10000"/>
              <a:gd name="connsiteY21" fmla="*/ 4467 h 10000"/>
              <a:gd name="connsiteX0" fmla="*/ 5192 w 9055"/>
              <a:gd name="connsiteY0" fmla="*/ 4467 h 10000"/>
              <a:gd name="connsiteX1" fmla="*/ 5192 w 9055"/>
              <a:gd name="connsiteY1" fmla="*/ 3000 h 10000"/>
              <a:gd name="connsiteX2" fmla="*/ 9031 w 9055"/>
              <a:gd name="connsiteY2" fmla="*/ 2452 h 10000"/>
              <a:gd name="connsiteX3" fmla="*/ 5418 w 9055"/>
              <a:gd name="connsiteY3" fmla="*/ 1862 h 10000"/>
              <a:gd name="connsiteX4" fmla="*/ 5644 w 9055"/>
              <a:gd name="connsiteY4" fmla="*/ 1102 h 10000"/>
              <a:gd name="connsiteX5" fmla="*/ 9031 w 9055"/>
              <a:gd name="connsiteY5" fmla="*/ 638 h 10000"/>
              <a:gd name="connsiteX6" fmla="*/ 6096 w 9055"/>
              <a:gd name="connsiteY6" fmla="*/ 6 h 10000"/>
              <a:gd name="connsiteX7" fmla="*/ 2257 w 9055"/>
              <a:gd name="connsiteY7" fmla="*/ 470 h 10000"/>
              <a:gd name="connsiteX8" fmla="*/ 4741 w 9055"/>
              <a:gd name="connsiteY8" fmla="*/ 1060 h 10000"/>
              <a:gd name="connsiteX9" fmla="*/ 4290 w 9055"/>
              <a:gd name="connsiteY9" fmla="*/ 1862 h 10000"/>
              <a:gd name="connsiteX10" fmla="*/ 0 w 9055"/>
              <a:gd name="connsiteY10" fmla="*/ 2410 h 10000"/>
              <a:gd name="connsiteX11" fmla="*/ 4064 w 9055"/>
              <a:gd name="connsiteY11" fmla="*/ 3000 h 10000"/>
              <a:gd name="connsiteX12" fmla="*/ 4064 w 9055"/>
              <a:gd name="connsiteY12" fmla="*/ 3802 h 10000"/>
              <a:gd name="connsiteX13" fmla="*/ 4262 w 9055"/>
              <a:gd name="connsiteY13" fmla="*/ 4505 h 10000"/>
              <a:gd name="connsiteX14" fmla="*/ 327 w 9055"/>
              <a:gd name="connsiteY14" fmla="*/ 4558 h 10000"/>
              <a:gd name="connsiteX15" fmla="*/ 4290 w 9055"/>
              <a:gd name="connsiteY15" fmla="*/ 5066 h 10000"/>
              <a:gd name="connsiteX16" fmla="*/ 4515 w 9055"/>
              <a:gd name="connsiteY16" fmla="*/ 5066 h 10000"/>
              <a:gd name="connsiteX17" fmla="*/ 7450 w 9055"/>
              <a:gd name="connsiteY17" fmla="*/ 10000 h 10000"/>
              <a:gd name="connsiteX18" fmla="*/ 8580 w 9055"/>
              <a:gd name="connsiteY18" fmla="*/ 9958 h 10000"/>
              <a:gd name="connsiteX19" fmla="*/ 5644 w 9055"/>
              <a:gd name="connsiteY19" fmla="*/ 5066 h 10000"/>
              <a:gd name="connsiteX20" fmla="*/ 8980 w 9055"/>
              <a:gd name="connsiteY20" fmla="*/ 4587 h 10000"/>
              <a:gd name="connsiteX21" fmla="*/ 5192 w 9055"/>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3933 w 10000"/>
              <a:gd name="connsiteY15" fmla="*/ 5359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7017 w 11283"/>
              <a:gd name="connsiteY0" fmla="*/ 4467 h 10000"/>
              <a:gd name="connsiteX1" fmla="*/ 7017 w 11283"/>
              <a:gd name="connsiteY1" fmla="*/ 3000 h 10000"/>
              <a:gd name="connsiteX2" fmla="*/ 11256 w 11283"/>
              <a:gd name="connsiteY2" fmla="*/ 2452 h 10000"/>
              <a:gd name="connsiteX3" fmla="*/ 7266 w 11283"/>
              <a:gd name="connsiteY3" fmla="*/ 1862 h 10000"/>
              <a:gd name="connsiteX4" fmla="*/ 7516 w 11283"/>
              <a:gd name="connsiteY4" fmla="*/ 1102 h 10000"/>
              <a:gd name="connsiteX5" fmla="*/ 11256 w 11283"/>
              <a:gd name="connsiteY5" fmla="*/ 638 h 10000"/>
              <a:gd name="connsiteX6" fmla="*/ 8015 w 11283"/>
              <a:gd name="connsiteY6" fmla="*/ 6 h 10000"/>
              <a:gd name="connsiteX7" fmla="*/ 3776 w 11283"/>
              <a:gd name="connsiteY7" fmla="*/ 470 h 10000"/>
              <a:gd name="connsiteX8" fmla="*/ 6519 w 11283"/>
              <a:gd name="connsiteY8" fmla="*/ 1060 h 10000"/>
              <a:gd name="connsiteX9" fmla="*/ 6021 w 11283"/>
              <a:gd name="connsiteY9" fmla="*/ 1862 h 10000"/>
              <a:gd name="connsiteX10" fmla="*/ 1283 w 11283"/>
              <a:gd name="connsiteY10" fmla="*/ 2410 h 10000"/>
              <a:gd name="connsiteX11" fmla="*/ 5771 w 11283"/>
              <a:gd name="connsiteY11" fmla="*/ 3000 h 10000"/>
              <a:gd name="connsiteX12" fmla="*/ 5990 w 11283"/>
              <a:gd name="connsiteY12" fmla="*/ 4505 h 10000"/>
              <a:gd name="connsiteX13" fmla="*/ 1644 w 11283"/>
              <a:gd name="connsiteY13" fmla="*/ 4558 h 10000"/>
              <a:gd name="connsiteX14" fmla="*/ 168 w 11283"/>
              <a:gd name="connsiteY14" fmla="*/ 5105 h 10000"/>
              <a:gd name="connsiteX15" fmla="*/ 5216 w 11283"/>
              <a:gd name="connsiteY15" fmla="*/ 5359 h 10000"/>
              <a:gd name="connsiteX16" fmla="*/ 9510 w 11283"/>
              <a:gd name="connsiteY16" fmla="*/ 10000 h 10000"/>
              <a:gd name="connsiteX17" fmla="*/ 10758 w 11283"/>
              <a:gd name="connsiteY17" fmla="*/ 9958 h 10000"/>
              <a:gd name="connsiteX18" fmla="*/ 7516 w 11283"/>
              <a:gd name="connsiteY18" fmla="*/ 5066 h 10000"/>
              <a:gd name="connsiteX19" fmla="*/ 11200 w 11283"/>
              <a:gd name="connsiteY19" fmla="*/ 4587 h 10000"/>
              <a:gd name="connsiteX20" fmla="*/ 7017 w 11283"/>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3933 w 10000"/>
              <a:gd name="connsiteY14" fmla="*/ 5359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481 w 9747"/>
              <a:gd name="connsiteY0" fmla="*/ 4565 h 10000"/>
              <a:gd name="connsiteX1" fmla="*/ 5481 w 9747"/>
              <a:gd name="connsiteY1" fmla="*/ 3000 h 10000"/>
              <a:gd name="connsiteX2" fmla="*/ 9720 w 9747"/>
              <a:gd name="connsiteY2" fmla="*/ 2452 h 10000"/>
              <a:gd name="connsiteX3" fmla="*/ 5730 w 9747"/>
              <a:gd name="connsiteY3" fmla="*/ 1862 h 10000"/>
              <a:gd name="connsiteX4" fmla="*/ 5980 w 9747"/>
              <a:gd name="connsiteY4" fmla="*/ 1102 h 10000"/>
              <a:gd name="connsiteX5" fmla="*/ 9720 w 9747"/>
              <a:gd name="connsiteY5" fmla="*/ 638 h 10000"/>
              <a:gd name="connsiteX6" fmla="*/ 6479 w 9747"/>
              <a:gd name="connsiteY6" fmla="*/ 6 h 10000"/>
              <a:gd name="connsiteX7" fmla="*/ 2240 w 9747"/>
              <a:gd name="connsiteY7" fmla="*/ 470 h 10000"/>
              <a:gd name="connsiteX8" fmla="*/ 4983 w 9747"/>
              <a:gd name="connsiteY8" fmla="*/ 1060 h 10000"/>
              <a:gd name="connsiteX9" fmla="*/ 4485 w 9747"/>
              <a:gd name="connsiteY9" fmla="*/ 1862 h 10000"/>
              <a:gd name="connsiteX10" fmla="*/ 4235 w 9747"/>
              <a:gd name="connsiteY10" fmla="*/ 3000 h 10000"/>
              <a:gd name="connsiteX11" fmla="*/ 4571 w 9747"/>
              <a:gd name="connsiteY11" fmla="*/ 4642 h 10000"/>
              <a:gd name="connsiteX12" fmla="*/ 108 w 9747"/>
              <a:gd name="connsiteY12" fmla="*/ 4558 h 10000"/>
              <a:gd name="connsiteX13" fmla="*/ 3914 w 9747"/>
              <a:gd name="connsiteY13" fmla="*/ 5105 h 10000"/>
              <a:gd name="connsiteX14" fmla="*/ 7974 w 9747"/>
              <a:gd name="connsiteY14" fmla="*/ 10000 h 10000"/>
              <a:gd name="connsiteX15" fmla="*/ 9222 w 9747"/>
              <a:gd name="connsiteY15" fmla="*/ 9958 h 10000"/>
              <a:gd name="connsiteX16" fmla="*/ 5980 w 9747"/>
              <a:gd name="connsiteY16" fmla="*/ 5066 h 10000"/>
              <a:gd name="connsiteX17" fmla="*/ 9664 w 9747"/>
              <a:gd name="connsiteY17" fmla="*/ 4587 h 10000"/>
              <a:gd name="connsiteX18" fmla="*/ 5481 w 9747"/>
              <a:gd name="connsiteY18"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345 w 10000"/>
              <a:gd name="connsiteY9" fmla="*/ 3000 h 10000"/>
              <a:gd name="connsiteX10" fmla="*/ 4690 w 10000"/>
              <a:gd name="connsiteY10" fmla="*/ 4642 h 10000"/>
              <a:gd name="connsiteX11" fmla="*/ 111 w 10000"/>
              <a:gd name="connsiteY11" fmla="*/ 4558 h 10000"/>
              <a:gd name="connsiteX12" fmla="*/ 4016 w 10000"/>
              <a:gd name="connsiteY12" fmla="*/ 5105 h 10000"/>
              <a:gd name="connsiteX13" fmla="*/ 8181 w 10000"/>
              <a:gd name="connsiteY13" fmla="*/ 10000 h 10000"/>
              <a:gd name="connsiteX14" fmla="*/ 9461 w 10000"/>
              <a:gd name="connsiteY14" fmla="*/ 9958 h 10000"/>
              <a:gd name="connsiteX15" fmla="*/ 6135 w 10000"/>
              <a:gd name="connsiteY15" fmla="*/ 5066 h 10000"/>
              <a:gd name="connsiteX16" fmla="*/ 9915 w 10000"/>
              <a:gd name="connsiteY16" fmla="*/ 4587 h 10000"/>
              <a:gd name="connsiteX17" fmla="*/ 5623 w 10000"/>
              <a:gd name="connsiteY17"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690 w 10000"/>
              <a:gd name="connsiteY9" fmla="*/ 4642 h 10000"/>
              <a:gd name="connsiteX10" fmla="*/ 111 w 10000"/>
              <a:gd name="connsiteY10" fmla="*/ 4558 h 10000"/>
              <a:gd name="connsiteX11" fmla="*/ 4016 w 10000"/>
              <a:gd name="connsiteY11" fmla="*/ 5105 h 10000"/>
              <a:gd name="connsiteX12" fmla="*/ 8181 w 10000"/>
              <a:gd name="connsiteY12" fmla="*/ 10000 h 10000"/>
              <a:gd name="connsiteX13" fmla="*/ 9461 w 10000"/>
              <a:gd name="connsiteY13" fmla="*/ 9958 h 10000"/>
              <a:gd name="connsiteX14" fmla="*/ 6135 w 10000"/>
              <a:gd name="connsiteY14" fmla="*/ 5066 h 10000"/>
              <a:gd name="connsiteX15" fmla="*/ 9915 w 10000"/>
              <a:gd name="connsiteY15" fmla="*/ 4587 h 10000"/>
              <a:gd name="connsiteX16" fmla="*/ 5623 w 10000"/>
              <a:gd name="connsiteY16"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5112 w 10000"/>
              <a:gd name="connsiteY6" fmla="*/ 1060 h 10000"/>
              <a:gd name="connsiteX7" fmla="*/ 4601 w 10000"/>
              <a:gd name="connsiteY7" fmla="*/ 1862 h 10000"/>
              <a:gd name="connsiteX8" fmla="*/ 4690 w 10000"/>
              <a:gd name="connsiteY8" fmla="*/ 4642 h 10000"/>
              <a:gd name="connsiteX9" fmla="*/ 111 w 10000"/>
              <a:gd name="connsiteY9" fmla="*/ 4558 h 10000"/>
              <a:gd name="connsiteX10" fmla="*/ 4016 w 10000"/>
              <a:gd name="connsiteY10" fmla="*/ 5105 h 10000"/>
              <a:gd name="connsiteX11" fmla="*/ 8181 w 10000"/>
              <a:gd name="connsiteY11" fmla="*/ 10000 h 10000"/>
              <a:gd name="connsiteX12" fmla="*/ 9461 w 10000"/>
              <a:gd name="connsiteY12" fmla="*/ 9958 h 10000"/>
              <a:gd name="connsiteX13" fmla="*/ 6135 w 10000"/>
              <a:gd name="connsiteY13" fmla="*/ 5066 h 10000"/>
              <a:gd name="connsiteX14" fmla="*/ 9915 w 10000"/>
              <a:gd name="connsiteY14" fmla="*/ 4587 h 10000"/>
              <a:gd name="connsiteX15" fmla="*/ 5623 w 10000"/>
              <a:gd name="connsiteY15"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4601 w 10000"/>
              <a:gd name="connsiteY6" fmla="*/ 1862 h 10000"/>
              <a:gd name="connsiteX7" fmla="*/ 4690 w 10000"/>
              <a:gd name="connsiteY7" fmla="*/ 4642 h 10000"/>
              <a:gd name="connsiteX8" fmla="*/ 111 w 10000"/>
              <a:gd name="connsiteY8" fmla="*/ 4558 h 10000"/>
              <a:gd name="connsiteX9" fmla="*/ 4016 w 10000"/>
              <a:gd name="connsiteY9" fmla="*/ 5105 h 10000"/>
              <a:gd name="connsiteX10" fmla="*/ 8181 w 10000"/>
              <a:gd name="connsiteY10" fmla="*/ 10000 h 10000"/>
              <a:gd name="connsiteX11" fmla="*/ 9461 w 10000"/>
              <a:gd name="connsiteY11" fmla="*/ 9958 h 10000"/>
              <a:gd name="connsiteX12" fmla="*/ 6135 w 10000"/>
              <a:gd name="connsiteY12" fmla="*/ 5066 h 10000"/>
              <a:gd name="connsiteX13" fmla="*/ 9915 w 10000"/>
              <a:gd name="connsiteY13" fmla="*/ 4587 h 10000"/>
              <a:gd name="connsiteX14" fmla="*/ 5623 w 10000"/>
              <a:gd name="connsiteY14" fmla="*/ 4565 h 10000"/>
              <a:gd name="connsiteX0" fmla="*/ 5623 w 9989"/>
              <a:gd name="connsiteY0" fmla="*/ 4603 h 10038"/>
              <a:gd name="connsiteX1" fmla="*/ 5879 w 9989"/>
              <a:gd name="connsiteY1" fmla="*/ 1900 h 10038"/>
              <a:gd name="connsiteX2" fmla="*/ 6135 w 9989"/>
              <a:gd name="connsiteY2" fmla="*/ 1140 h 10038"/>
              <a:gd name="connsiteX3" fmla="*/ 9972 w 9989"/>
              <a:gd name="connsiteY3" fmla="*/ 676 h 10038"/>
              <a:gd name="connsiteX4" fmla="*/ 6647 w 9989"/>
              <a:gd name="connsiteY4" fmla="*/ 44 h 10038"/>
              <a:gd name="connsiteX5" fmla="*/ 4601 w 9989"/>
              <a:gd name="connsiteY5" fmla="*/ 1900 h 10038"/>
              <a:gd name="connsiteX6" fmla="*/ 4690 w 9989"/>
              <a:gd name="connsiteY6" fmla="*/ 4680 h 10038"/>
              <a:gd name="connsiteX7" fmla="*/ 111 w 9989"/>
              <a:gd name="connsiteY7" fmla="*/ 4596 h 10038"/>
              <a:gd name="connsiteX8" fmla="*/ 4016 w 9989"/>
              <a:gd name="connsiteY8" fmla="*/ 5143 h 10038"/>
              <a:gd name="connsiteX9" fmla="*/ 8181 w 9989"/>
              <a:gd name="connsiteY9" fmla="*/ 10038 h 10038"/>
              <a:gd name="connsiteX10" fmla="*/ 9461 w 9989"/>
              <a:gd name="connsiteY10" fmla="*/ 9996 h 10038"/>
              <a:gd name="connsiteX11" fmla="*/ 6135 w 9989"/>
              <a:gd name="connsiteY11" fmla="*/ 5104 h 10038"/>
              <a:gd name="connsiteX12" fmla="*/ 9915 w 9989"/>
              <a:gd name="connsiteY12" fmla="*/ 4625 h 10038"/>
              <a:gd name="connsiteX13" fmla="*/ 5623 w 9989"/>
              <a:gd name="connsiteY13" fmla="*/ 4603 h 10038"/>
              <a:gd name="connsiteX0" fmla="*/ 5629 w 9974"/>
              <a:gd name="connsiteY0" fmla="*/ 4554 h 9968"/>
              <a:gd name="connsiteX1" fmla="*/ 5885 w 9974"/>
              <a:gd name="connsiteY1" fmla="*/ 1861 h 9968"/>
              <a:gd name="connsiteX2" fmla="*/ 6142 w 9974"/>
              <a:gd name="connsiteY2" fmla="*/ 1104 h 9968"/>
              <a:gd name="connsiteX3" fmla="*/ 6654 w 9974"/>
              <a:gd name="connsiteY3" fmla="*/ 12 h 9968"/>
              <a:gd name="connsiteX4" fmla="*/ 4606 w 9974"/>
              <a:gd name="connsiteY4" fmla="*/ 1861 h 9968"/>
              <a:gd name="connsiteX5" fmla="*/ 4695 w 9974"/>
              <a:gd name="connsiteY5" fmla="*/ 4630 h 9968"/>
              <a:gd name="connsiteX6" fmla="*/ 111 w 9974"/>
              <a:gd name="connsiteY6" fmla="*/ 4547 h 9968"/>
              <a:gd name="connsiteX7" fmla="*/ 4020 w 9974"/>
              <a:gd name="connsiteY7" fmla="*/ 5092 h 9968"/>
              <a:gd name="connsiteX8" fmla="*/ 8190 w 9974"/>
              <a:gd name="connsiteY8" fmla="*/ 9968 h 9968"/>
              <a:gd name="connsiteX9" fmla="*/ 9471 w 9974"/>
              <a:gd name="connsiteY9" fmla="*/ 9926 h 9968"/>
              <a:gd name="connsiteX10" fmla="*/ 6142 w 9974"/>
              <a:gd name="connsiteY10" fmla="*/ 5053 h 9968"/>
              <a:gd name="connsiteX11" fmla="*/ 9926 w 9974"/>
              <a:gd name="connsiteY11" fmla="*/ 4575 h 9968"/>
              <a:gd name="connsiteX12" fmla="*/ 5629 w 9974"/>
              <a:gd name="connsiteY12" fmla="*/ 4554 h 9968"/>
              <a:gd name="connsiteX0" fmla="*/ 5644 w 10000"/>
              <a:gd name="connsiteY0" fmla="*/ 3461 h 8892"/>
              <a:gd name="connsiteX1" fmla="*/ 5900 w 10000"/>
              <a:gd name="connsiteY1" fmla="*/ 759 h 8892"/>
              <a:gd name="connsiteX2" fmla="*/ 6158 w 10000"/>
              <a:gd name="connsiteY2" fmla="*/ 0 h 8892"/>
              <a:gd name="connsiteX3" fmla="*/ 4618 w 10000"/>
              <a:gd name="connsiteY3" fmla="*/ 759 h 8892"/>
              <a:gd name="connsiteX4" fmla="*/ 4707 w 10000"/>
              <a:gd name="connsiteY4" fmla="*/ 3537 h 8892"/>
              <a:gd name="connsiteX5" fmla="*/ 111 w 10000"/>
              <a:gd name="connsiteY5" fmla="*/ 3454 h 8892"/>
              <a:gd name="connsiteX6" fmla="*/ 4030 w 10000"/>
              <a:gd name="connsiteY6" fmla="*/ 4000 h 8892"/>
              <a:gd name="connsiteX7" fmla="*/ 8211 w 10000"/>
              <a:gd name="connsiteY7" fmla="*/ 8892 h 8892"/>
              <a:gd name="connsiteX8" fmla="*/ 9496 w 10000"/>
              <a:gd name="connsiteY8" fmla="*/ 8850 h 8892"/>
              <a:gd name="connsiteX9" fmla="*/ 6158 w 10000"/>
              <a:gd name="connsiteY9" fmla="*/ 3961 h 8892"/>
              <a:gd name="connsiteX10" fmla="*/ 9952 w 10000"/>
              <a:gd name="connsiteY10" fmla="*/ 3482 h 8892"/>
              <a:gd name="connsiteX11" fmla="*/ 5644 w 10000"/>
              <a:gd name="connsiteY11" fmla="*/ 3461 h 8892"/>
              <a:gd name="connsiteX0" fmla="*/ 5644 w 10000"/>
              <a:gd name="connsiteY0" fmla="*/ 3424 h 9532"/>
              <a:gd name="connsiteX1" fmla="*/ 5900 w 10000"/>
              <a:gd name="connsiteY1" fmla="*/ 386 h 9532"/>
              <a:gd name="connsiteX2" fmla="*/ 4618 w 10000"/>
              <a:gd name="connsiteY2" fmla="*/ 386 h 9532"/>
              <a:gd name="connsiteX3" fmla="*/ 4707 w 10000"/>
              <a:gd name="connsiteY3" fmla="*/ 3510 h 9532"/>
              <a:gd name="connsiteX4" fmla="*/ 111 w 10000"/>
              <a:gd name="connsiteY4" fmla="*/ 3416 h 9532"/>
              <a:gd name="connsiteX5" fmla="*/ 4030 w 10000"/>
              <a:gd name="connsiteY5" fmla="*/ 4030 h 9532"/>
              <a:gd name="connsiteX6" fmla="*/ 8211 w 10000"/>
              <a:gd name="connsiteY6" fmla="*/ 9532 h 9532"/>
              <a:gd name="connsiteX7" fmla="*/ 9496 w 10000"/>
              <a:gd name="connsiteY7" fmla="*/ 9485 h 9532"/>
              <a:gd name="connsiteX8" fmla="*/ 6158 w 10000"/>
              <a:gd name="connsiteY8" fmla="*/ 3987 h 9532"/>
              <a:gd name="connsiteX9" fmla="*/ 9952 w 10000"/>
              <a:gd name="connsiteY9" fmla="*/ 3448 h 9532"/>
              <a:gd name="connsiteX10" fmla="*/ 5644 w 10000"/>
              <a:gd name="connsiteY10" fmla="*/ 3424 h 9532"/>
              <a:gd name="connsiteX0" fmla="*/ 9952 w 9952"/>
              <a:gd name="connsiteY0" fmla="*/ 3617 h 10000"/>
              <a:gd name="connsiteX1" fmla="*/ 5900 w 9952"/>
              <a:gd name="connsiteY1" fmla="*/ 405 h 10000"/>
              <a:gd name="connsiteX2" fmla="*/ 4618 w 9952"/>
              <a:gd name="connsiteY2" fmla="*/ 405 h 10000"/>
              <a:gd name="connsiteX3" fmla="*/ 4707 w 9952"/>
              <a:gd name="connsiteY3" fmla="*/ 3682 h 10000"/>
              <a:gd name="connsiteX4" fmla="*/ 111 w 9952"/>
              <a:gd name="connsiteY4" fmla="*/ 3584 h 10000"/>
              <a:gd name="connsiteX5" fmla="*/ 4030 w 9952"/>
              <a:gd name="connsiteY5" fmla="*/ 4228 h 10000"/>
              <a:gd name="connsiteX6" fmla="*/ 8211 w 9952"/>
              <a:gd name="connsiteY6" fmla="*/ 10000 h 10000"/>
              <a:gd name="connsiteX7" fmla="*/ 9496 w 9952"/>
              <a:gd name="connsiteY7" fmla="*/ 9951 h 10000"/>
              <a:gd name="connsiteX8" fmla="*/ 6158 w 9952"/>
              <a:gd name="connsiteY8" fmla="*/ 4183 h 10000"/>
              <a:gd name="connsiteX9" fmla="*/ 9952 w 9952"/>
              <a:gd name="connsiteY9" fmla="*/ 3617 h 10000"/>
              <a:gd name="connsiteX0" fmla="*/ 10000 w 10000"/>
              <a:gd name="connsiteY0" fmla="*/ 3612 h 9995"/>
              <a:gd name="connsiteX1" fmla="*/ 5928 w 10000"/>
              <a:gd name="connsiteY1" fmla="*/ 400 h 9995"/>
              <a:gd name="connsiteX2" fmla="*/ 4640 w 10000"/>
              <a:gd name="connsiteY2" fmla="*/ 400 h 9995"/>
              <a:gd name="connsiteX3" fmla="*/ 112 w 10000"/>
              <a:gd name="connsiteY3" fmla="*/ 3579 h 9995"/>
              <a:gd name="connsiteX4" fmla="*/ 4049 w 10000"/>
              <a:gd name="connsiteY4" fmla="*/ 4223 h 9995"/>
              <a:gd name="connsiteX5" fmla="*/ 8251 w 10000"/>
              <a:gd name="connsiteY5" fmla="*/ 9995 h 9995"/>
              <a:gd name="connsiteX6" fmla="*/ 9542 w 10000"/>
              <a:gd name="connsiteY6" fmla="*/ 9946 h 9995"/>
              <a:gd name="connsiteX7" fmla="*/ 6188 w 10000"/>
              <a:gd name="connsiteY7" fmla="*/ 4178 h 9995"/>
              <a:gd name="connsiteX8" fmla="*/ 10000 w 10000"/>
              <a:gd name="connsiteY8" fmla="*/ 3612 h 9995"/>
              <a:gd name="connsiteX0" fmla="*/ 10000 w 10224"/>
              <a:gd name="connsiteY0" fmla="*/ 3614 h 10433"/>
              <a:gd name="connsiteX1" fmla="*/ 5928 w 10224"/>
              <a:gd name="connsiteY1" fmla="*/ 400 h 10433"/>
              <a:gd name="connsiteX2" fmla="*/ 4640 w 10224"/>
              <a:gd name="connsiteY2" fmla="*/ 400 h 10433"/>
              <a:gd name="connsiteX3" fmla="*/ 112 w 10224"/>
              <a:gd name="connsiteY3" fmla="*/ 3581 h 10433"/>
              <a:gd name="connsiteX4" fmla="*/ 4049 w 10224"/>
              <a:gd name="connsiteY4" fmla="*/ 4225 h 10433"/>
              <a:gd name="connsiteX5" fmla="*/ 8251 w 10224"/>
              <a:gd name="connsiteY5" fmla="*/ 10000 h 10433"/>
              <a:gd name="connsiteX6" fmla="*/ 9542 w 10224"/>
              <a:gd name="connsiteY6" fmla="*/ 9951 h 10433"/>
              <a:gd name="connsiteX7" fmla="*/ 10000 w 10224"/>
              <a:gd name="connsiteY7" fmla="*/ 3614 h 10433"/>
              <a:gd name="connsiteX0" fmla="*/ 9888 w 10112"/>
              <a:gd name="connsiteY0" fmla="*/ 3614 h 10773"/>
              <a:gd name="connsiteX1" fmla="*/ 5816 w 10112"/>
              <a:gd name="connsiteY1" fmla="*/ 400 h 10773"/>
              <a:gd name="connsiteX2" fmla="*/ 4528 w 10112"/>
              <a:gd name="connsiteY2" fmla="*/ 400 h 10773"/>
              <a:gd name="connsiteX3" fmla="*/ 0 w 10112"/>
              <a:gd name="connsiteY3" fmla="*/ 3581 h 10773"/>
              <a:gd name="connsiteX4" fmla="*/ 8139 w 10112"/>
              <a:gd name="connsiteY4" fmla="*/ 10000 h 10773"/>
              <a:gd name="connsiteX5" fmla="*/ 9430 w 10112"/>
              <a:gd name="connsiteY5" fmla="*/ 9951 h 10773"/>
              <a:gd name="connsiteX6" fmla="*/ 9888 w 10112"/>
              <a:gd name="connsiteY6" fmla="*/ 3614 h 10773"/>
              <a:gd name="connsiteX0" fmla="*/ 10124 w 10348"/>
              <a:gd name="connsiteY0" fmla="*/ 5492 h 12651"/>
              <a:gd name="connsiteX1" fmla="*/ 6052 w 10348"/>
              <a:gd name="connsiteY1" fmla="*/ 2278 h 12651"/>
              <a:gd name="connsiteX2" fmla="*/ 2521 w 10348"/>
              <a:gd name="connsiteY2" fmla="*/ 82 h 12651"/>
              <a:gd name="connsiteX3" fmla="*/ 236 w 10348"/>
              <a:gd name="connsiteY3" fmla="*/ 5459 h 12651"/>
              <a:gd name="connsiteX4" fmla="*/ 8375 w 10348"/>
              <a:gd name="connsiteY4" fmla="*/ 11878 h 12651"/>
              <a:gd name="connsiteX5" fmla="*/ 9666 w 10348"/>
              <a:gd name="connsiteY5" fmla="*/ 11829 h 12651"/>
              <a:gd name="connsiteX6" fmla="*/ 10124 w 10348"/>
              <a:gd name="connsiteY6" fmla="*/ 5492 h 12651"/>
              <a:gd name="connsiteX0" fmla="*/ 10124 w 10371"/>
              <a:gd name="connsiteY0" fmla="*/ 5707 h 12866"/>
              <a:gd name="connsiteX1" fmla="*/ 5732 w 10371"/>
              <a:gd name="connsiteY1" fmla="*/ 541 h 12866"/>
              <a:gd name="connsiteX2" fmla="*/ 2521 w 10371"/>
              <a:gd name="connsiteY2" fmla="*/ 297 h 12866"/>
              <a:gd name="connsiteX3" fmla="*/ 236 w 10371"/>
              <a:gd name="connsiteY3" fmla="*/ 5674 h 12866"/>
              <a:gd name="connsiteX4" fmla="*/ 8375 w 10371"/>
              <a:gd name="connsiteY4" fmla="*/ 12093 h 12866"/>
              <a:gd name="connsiteX5" fmla="*/ 9666 w 10371"/>
              <a:gd name="connsiteY5" fmla="*/ 12044 h 12866"/>
              <a:gd name="connsiteX6" fmla="*/ 10124 w 10371"/>
              <a:gd name="connsiteY6" fmla="*/ 5707 h 12866"/>
              <a:gd name="connsiteX0" fmla="*/ 10124 w 10371"/>
              <a:gd name="connsiteY0" fmla="*/ 5410 h 12569"/>
              <a:gd name="connsiteX1" fmla="*/ 5732 w 10371"/>
              <a:gd name="connsiteY1" fmla="*/ 244 h 12569"/>
              <a:gd name="connsiteX2" fmla="*/ 2521 w 10371"/>
              <a:gd name="connsiteY2" fmla="*/ 0 h 12569"/>
              <a:gd name="connsiteX3" fmla="*/ 236 w 10371"/>
              <a:gd name="connsiteY3" fmla="*/ 5377 h 12569"/>
              <a:gd name="connsiteX4" fmla="*/ 8375 w 10371"/>
              <a:gd name="connsiteY4" fmla="*/ 11796 h 12569"/>
              <a:gd name="connsiteX5" fmla="*/ 9666 w 10371"/>
              <a:gd name="connsiteY5" fmla="*/ 11747 h 12569"/>
              <a:gd name="connsiteX6" fmla="*/ 10124 w 10371"/>
              <a:gd name="connsiteY6" fmla="*/ 5410 h 12569"/>
              <a:gd name="connsiteX0" fmla="*/ 7822 w 8069"/>
              <a:gd name="connsiteY0" fmla="*/ 5410 h 12569"/>
              <a:gd name="connsiteX1" fmla="*/ 3430 w 8069"/>
              <a:gd name="connsiteY1" fmla="*/ 244 h 12569"/>
              <a:gd name="connsiteX2" fmla="*/ 219 w 8069"/>
              <a:gd name="connsiteY2" fmla="*/ 0 h 12569"/>
              <a:gd name="connsiteX3" fmla="*/ 2740 w 8069"/>
              <a:gd name="connsiteY3" fmla="*/ 5560 h 12569"/>
              <a:gd name="connsiteX4" fmla="*/ 6073 w 8069"/>
              <a:gd name="connsiteY4" fmla="*/ 11796 h 12569"/>
              <a:gd name="connsiteX5" fmla="*/ 7364 w 8069"/>
              <a:gd name="connsiteY5" fmla="*/ 11747 h 12569"/>
              <a:gd name="connsiteX6" fmla="*/ 7822 w 8069"/>
              <a:gd name="connsiteY6" fmla="*/ 5410 h 12569"/>
              <a:gd name="connsiteX0" fmla="*/ 9694 w 15896"/>
              <a:gd name="connsiteY0" fmla="*/ 4304 h 10024"/>
              <a:gd name="connsiteX1" fmla="*/ 4251 w 15896"/>
              <a:gd name="connsiteY1" fmla="*/ 194 h 10024"/>
              <a:gd name="connsiteX2" fmla="*/ 271 w 15896"/>
              <a:gd name="connsiteY2" fmla="*/ 0 h 10024"/>
              <a:gd name="connsiteX3" fmla="*/ 3396 w 15896"/>
              <a:gd name="connsiteY3" fmla="*/ 4424 h 10024"/>
              <a:gd name="connsiteX4" fmla="*/ 7526 w 15896"/>
              <a:gd name="connsiteY4" fmla="*/ 9385 h 10024"/>
              <a:gd name="connsiteX5" fmla="*/ 15876 w 15896"/>
              <a:gd name="connsiteY5" fmla="*/ 9395 h 10024"/>
              <a:gd name="connsiteX6" fmla="*/ 9694 w 15896"/>
              <a:gd name="connsiteY6" fmla="*/ 4304 h 10024"/>
              <a:gd name="connsiteX0" fmla="*/ 9694 w 15896"/>
              <a:gd name="connsiteY0" fmla="*/ 4304 h 9395"/>
              <a:gd name="connsiteX1" fmla="*/ 4251 w 15896"/>
              <a:gd name="connsiteY1" fmla="*/ 194 h 9395"/>
              <a:gd name="connsiteX2" fmla="*/ 271 w 15896"/>
              <a:gd name="connsiteY2" fmla="*/ 0 h 9395"/>
              <a:gd name="connsiteX3" fmla="*/ 3396 w 15896"/>
              <a:gd name="connsiteY3" fmla="*/ 4424 h 9395"/>
              <a:gd name="connsiteX4" fmla="*/ 7526 w 15896"/>
              <a:gd name="connsiteY4" fmla="*/ 9385 h 9395"/>
              <a:gd name="connsiteX5" fmla="*/ 15876 w 15896"/>
              <a:gd name="connsiteY5" fmla="*/ 9395 h 9395"/>
              <a:gd name="connsiteX6" fmla="*/ 9694 w 15896"/>
              <a:gd name="connsiteY6" fmla="*/ 4304 h 9395"/>
              <a:gd name="connsiteX0" fmla="*/ 6098 w 7287"/>
              <a:gd name="connsiteY0" fmla="*/ 4581 h 10000"/>
              <a:gd name="connsiteX1" fmla="*/ 2674 w 7287"/>
              <a:gd name="connsiteY1" fmla="*/ 206 h 10000"/>
              <a:gd name="connsiteX2" fmla="*/ 170 w 7287"/>
              <a:gd name="connsiteY2" fmla="*/ 0 h 10000"/>
              <a:gd name="connsiteX3" fmla="*/ 2136 w 7287"/>
              <a:gd name="connsiteY3" fmla="*/ 4709 h 10000"/>
              <a:gd name="connsiteX4" fmla="*/ 4735 w 7287"/>
              <a:gd name="connsiteY4" fmla="*/ 9989 h 10000"/>
              <a:gd name="connsiteX5" fmla="*/ 7239 w 7287"/>
              <a:gd name="connsiteY5" fmla="*/ 10000 h 10000"/>
              <a:gd name="connsiteX6" fmla="*/ 6098 w 7287"/>
              <a:gd name="connsiteY6" fmla="*/ 4581 h 10000"/>
              <a:gd name="connsiteX0" fmla="*/ 9934 w 9987"/>
              <a:gd name="connsiteY0" fmla="*/ 10000 h 10722"/>
              <a:gd name="connsiteX1" fmla="*/ 3670 w 9987"/>
              <a:gd name="connsiteY1" fmla="*/ 206 h 10722"/>
              <a:gd name="connsiteX2" fmla="*/ 233 w 9987"/>
              <a:gd name="connsiteY2" fmla="*/ 0 h 10722"/>
              <a:gd name="connsiteX3" fmla="*/ 2931 w 9987"/>
              <a:gd name="connsiteY3" fmla="*/ 4709 h 10722"/>
              <a:gd name="connsiteX4" fmla="*/ 6498 w 9987"/>
              <a:gd name="connsiteY4" fmla="*/ 9989 h 10722"/>
              <a:gd name="connsiteX5" fmla="*/ 9934 w 9987"/>
              <a:gd name="connsiteY5" fmla="*/ 10000 h 10722"/>
              <a:gd name="connsiteX0" fmla="*/ 9714 w 9776"/>
              <a:gd name="connsiteY0" fmla="*/ 9327 h 10474"/>
              <a:gd name="connsiteX1" fmla="*/ 3442 w 9776"/>
              <a:gd name="connsiteY1" fmla="*/ 192 h 10474"/>
              <a:gd name="connsiteX2" fmla="*/ 0 w 9776"/>
              <a:gd name="connsiteY2" fmla="*/ 0 h 10474"/>
              <a:gd name="connsiteX3" fmla="*/ 6273 w 9776"/>
              <a:gd name="connsiteY3" fmla="*/ 9316 h 10474"/>
              <a:gd name="connsiteX4" fmla="*/ 9714 w 9776"/>
              <a:gd name="connsiteY4" fmla="*/ 9327 h 10474"/>
              <a:gd name="connsiteX0" fmla="*/ 9937 w 9937"/>
              <a:gd name="connsiteY0" fmla="*/ 8905 h 8905"/>
              <a:gd name="connsiteX1" fmla="*/ 3521 w 9937"/>
              <a:gd name="connsiteY1" fmla="*/ 183 h 8905"/>
              <a:gd name="connsiteX2" fmla="*/ 0 w 9937"/>
              <a:gd name="connsiteY2" fmla="*/ 0 h 8905"/>
              <a:gd name="connsiteX3" fmla="*/ 6417 w 9937"/>
              <a:gd name="connsiteY3" fmla="*/ 8894 h 8905"/>
              <a:gd name="connsiteX4" fmla="*/ 9937 w 9937"/>
              <a:gd name="connsiteY4" fmla="*/ 8905 h 8905"/>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2571 w 10000"/>
              <a:gd name="connsiteY1" fmla="*/ 320 h 10000"/>
              <a:gd name="connsiteX2" fmla="*/ 0 w 10000"/>
              <a:gd name="connsiteY2" fmla="*/ 0 h 10000"/>
              <a:gd name="connsiteX3" fmla="*/ 6458 w 10000"/>
              <a:gd name="connsiteY3" fmla="*/ 9988 h 10000"/>
              <a:gd name="connsiteX4" fmla="*/ 10000 w 10000"/>
              <a:gd name="connsiteY4" fmla="*/ 10000 h 10000"/>
              <a:gd name="connsiteX0" fmla="*/ 9417 w 9417"/>
              <a:gd name="connsiteY0" fmla="*/ 9787 h 9787"/>
              <a:gd name="connsiteX1" fmla="*/ 1988 w 9417"/>
              <a:gd name="connsiteY1" fmla="*/ 107 h 9787"/>
              <a:gd name="connsiteX2" fmla="*/ 0 w 9417"/>
              <a:gd name="connsiteY2" fmla="*/ 0 h 9787"/>
              <a:gd name="connsiteX3" fmla="*/ 5875 w 9417"/>
              <a:gd name="connsiteY3" fmla="*/ 9775 h 9787"/>
              <a:gd name="connsiteX4" fmla="*/ 9417 w 9417"/>
              <a:gd name="connsiteY4" fmla="*/ 9787 h 9787"/>
              <a:gd name="connsiteX0" fmla="*/ 10000 w 10000"/>
              <a:gd name="connsiteY0" fmla="*/ 10000 h 10000"/>
              <a:gd name="connsiteX1" fmla="*/ 1880 w 10000"/>
              <a:gd name="connsiteY1" fmla="*/ 68 h 10000"/>
              <a:gd name="connsiteX2" fmla="*/ 0 w 10000"/>
              <a:gd name="connsiteY2" fmla="*/ 0 h 10000"/>
              <a:gd name="connsiteX3" fmla="*/ 6239 w 10000"/>
              <a:gd name="connsiteY3" fmla="*/ 9988 h 10000"/>
              <a:gd name="connsiteX4" fmla="*/ 10000 w 10000"/>
              <a:gd name="connsiteY4" fmla="*/ 10000 h 10000"/>
              <a:gd name="connsiteX0" fmla="*/ 8107 w 8107"/>
              <a:gd name="connsiteY0" fmla="*/ 9949 h 9988"/>
              <a:gd name="connsiteX1" fmla="*/ 1880 w 8107"/>
              <a:gd name="connsiteY1" fmla="*/ 68 h 9988"/>
              <a:gd name="connsiteX2" fmla="*/ 0 w 8107"/>
              <a:gd name="connsiteY2" fmla="*/ 0 h 9988"/>
              <a:gd name="connsiteX3" fmla="*/ 6239 w 8107"/>
              <a:gd name="connsiteY3" fmla="*/ 9988 h 9988"/>
              <a:gd name="connsiteX4" fmla="*/ 8107 w 8107"/>
              <a:gd name="connsiteY4" fmla="*/ 9949 h 9988"/>
              <a:gd name="connsiteX0" fmla="*/ 10000 w 10000"/>
              <a:gd name="connsiteY0" fmla="*/ 9961 h 10000"/>
              <a:gd name="connsiteX1" fmla="*/ 2319 w 10000"/>
              <a:gd name="connsiteY1" fmla="*/ 68 h 10000"/>
              <a:gd name="connsiteX2" fmla="*/ 0 w 10000"/>
              <a:gd name="connsiteY2" fmla="*/ 0 h 10000"/>
              <a:gd name="connsiteX3" fmla="*/ 7696 w 10000"/>
              <a:gd name="connsiteY3" fmla="*/ 10000 h 10000"/>
              <a:gd name="connsiteX4" fmla="*/ 10000 w 10000"/>
              <a:gd name="connsiteY4" fmla="*/ 9961 h 10000"/>
              <a:gd name="connsiteX0" fmla="*/ 10000 w 10000"/>
              <a:gd name="connsiteY0" fmla="*/ 9961 h 9961"/>
              <a:gd name="connsiteX1" fmla="*/ 2319 w 10000"/>
              <a:gd name="connsiteY1" fmla="*/ 68 h 9961"/>
              <a:gd name="connsiteX2" fmla="*/ 0 w 10000"/>
              <a:gd name="connsiteY2" fmla="*/ 0 h 9961"/>
              <a:gd name="connsiteX3" fmla="*/ 7512 w 10000"/>
              <a:gd name="connsiteY3" fmla="*/ 8164 h 9961"/>
              <a:gd name="connsiteX4" fmla="*/ 10000 w 10000"/>
              <a:gd name="connsiteY4" fmla="*/ 9961 h 9961"/>
              <a:gd name="connsiteX0" fmla="*/ 9266 w 9266"/>
              <a:gd name="connsiteY0" fmla="*/ 8279 h 8279"/>
              <a:gd name="connsiteX1" fmla="*/ 2319 w 9266"/>
              <a:gd name="connsiteY1" fmla="*/ 68 h 8279"/>
              <a:gd name="connsiteX2" fmla="*/ 0 w 9266"/>
              <a:gd name="connsiteY2" fmla="*/ 0 h 8279"/>
              <a:gd name="connsiteX3" fmla="*/ 7512 w 9266"/>
              <a:gd name="connsiteY3" fmla="*/ 8196 h 8279"/>
              <a:gd name="connsiteX4" fmla="*/ 9266 w 9266"/>
              <a:gd name="connsiteY4" fmla="*/ 8279 h 8279"/>
              <a:gd name="connsiteX0" fmla="*/ 10000 w 10000"/>
              <a:gd name="connsiteY0" fmla="*/ 10000 h 10000"/>
              <a:gd name="connsiteX1" fmla="*/ 2503 w 10000"/>
              <a:gd name="connsiteY1" fmla="*/ 82 h 10000"/>
              <a:gd name="connsiteX2" fmla="*/ 0 w 10000"/>
              <a:gd name="connsiteY2" fmla="*/ 0 h 10000"/>
              <a:gd name="connsiteX3" fmla="*/ 8107 w 10000"/>
              <a:gd name="connsiteY3" fmla="*/ 990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10000"/>
                </a:moveTo>
                <a:cubicBezTo>
                  <a:pt x="9822" y="5991"/>
                  <a:pt x="4859" y="2151"/>
                  <a:pt x="2503" y="82"/>
                </a:cubicBezTo>
                <a:cubicBezTo>
                  <a:pt x="1566" y="39"/>
                  <a:pt x="937" y="43"/>
                  <a:pt x="0" y="0"/>
                </a:cubicBezTo>
                <a:cubicBezTo>
                  <a:pt x="5182" y="2471"/>
                  <a:pt x="7310" y="6845"/>
                  <a:pt x="8107" y="9900"/>
                </a:cubicBezTo>
                <a:lnTo>
                  <a:pt x="10000" y="100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rot="21094680">
            <a:off x="677932" y="4666264"/>
            <a:ext cx="51636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0" cstate="print">
              <a:duotone>
                <a:schemeClr val="accent1">
                  <a:shade val="45000"/>
                  <a:satMod val="135000"/>
                </a:schemeClr>
                <a:prstClr val="white"/>
              </a:duotone>
              <a:extLst>
                <a:ext uri="{BEBA8EAE-BF5A-486C-A8C5-ECC9F3942E4B}">
                  <a14:imgProps xmlns:a14="http://schemas.microsoft.com/office/drawing/2010/main">
                    <a14:imgLayer r:embed="rId21">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en-US"/>
          </a:p>
        </p:txBody>
      </p:sp>
      <p:sp>
        <p:nvSpPr>
          <p:cNvPr id="12" name="Freeform 7"/>
          <p:cNvSpPr>
            <a:spLocks noEditPoints="1"/>
          </p:cNvSpPr>
          <p:nvPr userDrawn="1"/>
        </p:nvSpPr>
        <p:spPr bwMode="auto">
          <a:xfrm rot="21094680">
            <a:off x="677932" y="4666264"/>
            <a:ext cx="51636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12"/>
          <p:cNvSpPr/>
          <p:nvPr userDrawn="1"/>
        </p:nvSpPr>
        <p:spPr>
          <a:xfrm>
            <a:off x="566134" y="4084423"/>
            <a:ext cx="98388" cy="223949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4814 w 198900"/>
              <a:gd name="connsiteY0" fmla="*/ 0 h 2425402"/>
              <a:gd name="connsiteX1" fmla="*/ 24985 w 198900"/>
              <a:gd name="connsiteY1" fmla="*/ 1639869 h 2425402"/>
              <a:gd name="connsiteX2" fmla="*/ 15796 w 198900"/>
              <a:gd name="connsiteY2" fmla="*/ 1699933 h 2425402"/>
              <a:gd name="connsiteX3" fmla="*/ 70032 w 198900"/>
              <a:gd name="connsiteY3" fmla="*/ 2425402 h 2425402"/>
              <a:gd name="connsiteX4" fmla="*/ 103202 w 198900"/>
              <a:gd name="connsiteY4" fmla="*/ 2421816 h 2425402"/>
              <a:gd name="connsiteX5" fmla="*/ 62636 w 198900"/>
              <a:gd name="connsiteY5" fmla="*/ 1711811 h 2425402"/>
              <a:gd name="connsiteX6" fmla="*/ 198900 w 198900"/>
              <a:gd name="connsiteY6" fmla="*/ 1615216 h 2425402"/>
              <a:gd name="connsiteX7" fmla="*/ 60843 w 198900"/>
              <a:gd name="connsiteY7" fmla="*/ 1667212 h 2425402"/>
              <a:gd name="connsiteX8" fmla="*/ 37311 w 198900"/>
              <a:gd name="connsiteY8" fmla="*/ 4931 h 2425402"/>
              <a:gd name="connsiteX9" fmla="*/ 4814 w 198900"/>
              <a:gd name="connsiteY9" fmla="*/ 0 h 2425402"/>
              <a:gd name="connsiteX0" fmla="*/ 4814 w 198900"/>
              <a:gd name="connsiteY0" fmla="*/ 0 h 2425402"/>
              <a:gd name="connsiteX1" fmla="*/ 24985 w 198900"/>
              <a:gd name="connsiteY1" fmla="*/ 1639869 h 2425402"/>
              <a:gd name="connsiteX2" fmla="*/ 70032 w 198900"/>
              <a:gd name="connsiteY2" fmla="*/ 2425402 h 2425402"/>
              <a:gd name="connsiteX3" fmla="*/ 103202 w 198900"/>
              <a:gd name="connsiteY3" fmla="*/ 2421816 h 2425402"/>
              <a:gd name="connsiteX4" fmla="*/ 62636 w 198900"/>
              <a:gd name="connsiteY4" fmla="*/ 1711811 h 2425402"/>
              <a:gd name="connsiteX5" fmla="*/ 198900 w 198900"/>
              <a:gd name="connsiteY5" fmla="*/ 1615216 h 2425402"/>
              <a:gd name="connsiteX6" fmla="*/ 60843 w 198900"/>
              <a:gd name="connsiteY6" fmla="*/ 1667212 h 2425402"/>
              <a:gd name="connsiteX7" fmla="*/ 37311 w 198900"/>
              <a:gd name="connsiteY7" fmla="*/ 4931 h 2425402"/>
              <a:gd name="connsiteX8" fmla="*/ 4814 w 198900"/>
              <a:gd name="connsiteY8"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56029 w 194086"/>
              <a:gd name="connsiteY5" fmla="*/ 1667212 h 2425402"/>
              <a:gd name="connsiteX6" fmla="*/ 32497 w 194086"/>
              <a:gd name="connsiteY6" fmla="*/ 4931 h 2425402"/>
              <a:gd name="connsiteX7" fmla="*/ 0 w 194086"/>
              <a:gd name="connsiteY7"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32497 w 194086"/>
              <a:gd name="connsiteY5" fmla="*/ 4931 h 2425402"/>
              <a:gd name="connsiteX6" fmla="*/ 0 w 194086"/>
              <a:gd name="connsiteY6" fmla="*/ 0 h 2425402"/>
              <a:gd name="connsiteX0" fmla="*/ 0 w 98388"/>
              <a:gd name="connsiteY0" fmla="*/ 0 h 2425402"/>
              <a:gd name="connsiteX1" fmla="*/ 65218 w 98388"/>
              <a:gd name="connsiteY1" fmla="*/ 2425402 h 2425402"/>
              <a:gd name="connsiteX2" fmla="*/ 98388 w 98388"/>
              <a:gd name="connsiteY2" fmla="*/ 2421816 h 2425402"/>
              <a:gd name="connsiteX3" fmla="*/ 57822 w 98388"/>
              <a:gd name="connsiteY3" fmla="*/ 1711811 h 2425402"/>
              <a:gd name="connsiteX4" fmla="*/ 32497 w 98388"/>
              <a:gd name="connsiteY4" fmla="*/ 4931 h 2425402"/>
              <a:gd name="connsiteX5" fmla="*/ 0 w 98388"/>
              <a:gd name="connsiteY5" fmla="*/ 0 h 2425402"/>
              <a:gd name="connsiteX0" fmla="*/ 0 w 98388"/>
              <a:gd name="connsiteY0" fmla="*/ 0 h 2425402"/>
              <a:gd name="connsiteX1" fmla="*/ 65218 w 98388"/>
              <a:gd name="connsiteY1" fmla="*/ 2425402 h 2425402"/>
              <a:gd name="connsiteX2" fmla="*/ 98388 w 98388"/>
              <a:gd name="connsiteY2" fmla="*/ 2421816 h 2425402"/>
              <a:gd name="connsiteX3" fmla="*/ 32497 w 98388"/>
              <a:gd name="connsiteY3" fmla="*/ 4931 h 2425402"/>
              <a:gd name="connsiteX4" fmla="*/ 0 w 98388"/>
              <a:gd name="connsiteY4" fmla="*/ 0 h 2425402"/>
              <a:gd name="connsiteX0" fmla="*/ 0 w 98388"/>
              <a:gd name="connsiteY0" fmla="*/ 18882 h 2420471"/>
              <a:gd name="connsiteX1" fmla="*/ 65218 w 98388"/>
              <a:gd name="connsiteY1" fmla="*/ 2420471 h 2420471"/>
              <a:gd name="connsiteX2" fmla="*/ 98388 w 98388"/>
              <a:gd name="connsiteY2" fmla="*/ 2416885 h 2420471"/>
              <a:gd name="connsiteX3" fmla="*/ 32497 w 98388"/>
              <a:gd name="connsiteY3" fmla="*/ 0 h 2420471"/>
              <a:gd name="connsiteX4" fmla="*/ 0 w 98388"/>
              <a:gd name="connsiteY4" fmla="*/ 18882 h 2420471"/>
              <a:gd name="connsiteX0" fmla="*/ 0 w 98388"/>
              <a:gd name="connsiteY0" fmla="*/ 0 h 2401589"/>
              <a:gd name="connsiteX1" fmla="*/ 65218 w 98388"/>
              <a:gd name="connsiteY1" fmla="*/ 2401589 h 2401589"/>
              <a:gd name="connsiteX2" fmla="*/ 98388 w 98388"/>
              <a:gd name="connsiteY2" fmla="*/ 2398003 h 2401589"/>
              <a:gd name="connsiteX3" fmla="*/ 37260 w 98388"/>
              <a:gd name="connsiteY3" fmla="*/ 14455 h 2401589"/>
              <a:gd name="connsiteX4" fmla="*/ 0 w 98388"/>
              <a:gd name="connsiteY4" fmla="*/ 0 h 2401589"/>
              <a:gd name="connsiteX0" fmla="*/ 0 w 98388"/>
              <a:gd name="connsiteY0" fmla="*/ 0 h 2401589"/>
              <a:gd name="connsiteX1" fmla="*/ 65218 w 98388"/>
              <a:gd name="connsiteY1" fmla="*/ 2401589 h 2401589"/>
              <a:gd name="connsiteX2" fmla="*/ 98388 w 98388"/>
              <a:gd name="connsiteY2" fmla="*/ 2398003 h 2401589"/>
              <a:gd name="connsiteX3" fmla="*/ 32498 w 98388"/>
              <a:gd name="connsiteY3" fmla="*/ 168 h 2401589"/>
              <a:gd name="connsiteX4" fmla="*/ 0 w 98388"/>
              <a:gd name="connsiteY4" fmla="*/ 0 h 2401589"/>
              <a:gd name="connsiteX0" fmla="*/ 0 w 98388"/>
              <a:gd name="connsiteY0" fmla="*/ 9357 h 2401421"/>
              <a:gd name="connsiteX1" fmla="*/ 65218 w 98388"/>
              <a:gd name="connsiteY1" fmla="*/ 2401421 h 2401421"/>
              <a:gd name="connsiteX2" fmla="*/ 98388 w 98388"/>
              <a:gd name="connsiteY2" fmla="*/ 2397835 h 2401421"/>
              <a:gd name="connsiteX3" fmla="*/ 32498 w 98388"/>
              <a:gd name="connsiteY3" fmla="*/ 0 h 2401421"/>
              <a:gd name="connsiteX4" fmla="*/ 0 w 98388"/>
              <a:gd name="connsiteY4" fmla="*/ 9357 h 2401421"/>
              <a:gd name="connsiteX0" fmla="*/ 0 w 98388"/>
              <a:gd name="connsiteY0" fmla="*/ 9357 h 2401421"/>
              <a:gd name="connsiteX1" fmla="*/ 65218 w 98388"/>
              <a:gd name="connsiteY1" fmla="*/ 2401421 h 2401421"/>
              <a:gd name="connsiteX2" fmla="*/ 98388 w 98388"/>
              <a:gd name="connsiteY2" fmla="*/ 2216860 h 2401421"/>
              <a:gd name="connsiteX3" fmla="*/ 32498 w 98388"/>
              <a:gd name="connsiteY3" fmla="*/ 0 h 2401421"/>
              <a:gd name="connsiteX4" fmla="*/ 0 w 98388"/>
              <a:gd name="connsiteY4" fmla="*/ 9357 h 2401421"/>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2239496">
                <a:moveTo>
                  <a:pt x="0" y="9357"/>
                </a:moveTo>
                <a:cubicBezTo>
                  <a:pt x="5453" y="412769"/>
                  <a:pt x="-8330" y="1126248"/>
                  <a:pt x="65218" y="2239496"/>
                </a:cubicBezTo>
                <a:lnTo>
                  <a:pt x="98388" y="2216860"/>
                </a:lnTo>
                <a:cubicBezTo>
                  <a:pt x="38324" y="1244545"/>
                  <a:pt x="21124" y="872303"/>
                  <a:pt x="32498" y="0"/>
                </a:cubicBezTo>
                <a:lnTo>
                  <a:pt x="0" y="9357"/>
                </a:ln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ndParaRPr>
          </a:p>
        </p:txBody>
      </p:sp>
      <p:sp>
        <p:nvSpPr>
          <p:cNvPr id="14" name="Freeform 5"/>
          <p:cNvSpPr>
            <a:spLocks noEditPoints="1"/>
          </p:cNvSpPr>
          <p:nvPr userDrawn="1"/>
        </p:nvSpPr>
        <p:spPr bwMode="auto">
          <a:xfrm>
            <a:off x="208367"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2" cstate="print">
              <a:duotone>
                <a:schemeClr val="accent4">
                  <a:shade val="45000"/>
                  <a:satMod val="135000"/>
                </a:schemeClr>
                <a:prstClr val="white"/>
              </a:duotone>
              <a:extLst>
                <a:ext uri="{BEBA8EAE-BF5A-486C-A8C5-ECC9F3942E4B}">
                  <a14:imgProps xmlns:a14="http://schemas.microsoft.com/office/drawing/2010/main">
                    <a14:imgLayer r:embed="rId2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208367"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2"/>
          <p:cNvSpPr>
            <a:spLocks/>
          </p:cNvSpPr>
          <p:nvPr userDrawn="1"/>
        </p:nvSpPr>
        <p:spPr bwMode="auto">
          <a:xfrm rot="21262715">
            <a:off x="133288" y="5429368"/>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p:nvPr userDrawn="1"/>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4"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p:cNvSpPr>
            <a:spLocks noGrp="1"/>
          </p:cNvSpPr>
          <p:nvPr>
            <p:ph type="title"/>
          </p:nvPr>
        </p:nvSpPr>
        <p:spPr>
          <a:xfrm>
            <a:off x="1219200" y="381000"/>
            <a:ext cx="9753600" cy="1219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1905000"/>
            <a:ext cx="9753600"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9199" y="6508752"/>
            <a:ext cx="1012583" cy="273048"/>
          </a:xfrm>
          <a:prstGeom prst="rect">
            <a:avLst/>
          </a:prstGeom>
        </p:spPr>
        <p:txBody>
          <a:bodyPr vert="horz" lIns="91440" tIns="45720" rIns="91440" bIns="45720" rtlCol="0" anchor="ctr"/>
          <a:lstStyle>
            <a:lvl1pPr algn="r">
              <a:defRPr sz="800">
                <a:solidFill>
                  <a:schemeClr val="tx1"/>
                </a:solidFill>
              </a:defRPr>
            </a:lvl1pPr>
          </a:lstStyle>
          <a:p>
            <a:fld id="{0AC4B3D8-5ADB-4A32-BF23-A92F8A52B91A}" type="datetimeFigureOut">
              <a:rPr lang="en-US" smtClean="0"/>
              <a:pPr/>
              <a:t>9/7/2022</a:t>
            </a:fld>
            <a:endParaRPr lang="en-US"/>
          </a:p>
        </p:txBody>
      </p:sp>
      <p:sp>
        <p:nvSpPr>
          <p:cNvPr id="5" name="Footer Placeholder 4"/>
          <p:cNvSpPr>
            <a:spLocks noGrp="1"/>
          </p:cNvSpPr>
          <p:nvPr>
            <p:ph type="ftr" sz="quarter" idx="3"/>
          </p:nvPr>
        </p:nvSpPr>
        <p:spPr>
          <a:xfrm>
            <a:off x="1219200" y="6508752"/>
            <a:ext cx="5791200" cy="273048"/>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508752"/>
            <a:ext cx="762000" cy="273048"/>
          </a:xfrm>
          <a:prstGeom prst="rect">
            <a:avLst/>
          </a:prstGeom>
        </p:spPr>
        <p:txBody>
          <a:bodyPr vert="horz" lIns="91440" tIns="45720" rIns="91440" bIns="45720" rtlCol="0" anchor="ctr"/>
          <a:lstStyle>
            <a:lvl1pPr algn="r">
              <a:defRPr sz="800">
                <a:solidFill>
                  <a:schemeClr val="tx1"/>
                </a:solidFill>
              </a:defRPr>
            </a:lvl1pPr>
          </a:lstStyle>
          <a:p>
            <a:fld id="{AAEE26C7-C0F2-47B8-A1D5-ED66318EE92E}" type="slidenum">
              <a:rPr lang="en-US" smtClean="0"/>
              <a:pPr/>
              <a:t>‹#›</a:t>
            </a:fld>
            <a:endParaRPr lang="en-US"/>
          </a:p>
        </p:txBody>
      </p:sp>
      <p:grpSp>
        <p:nvGrpSpPr>
          <p:cNvPr id="8" name="Group 7"/>
          <p:cNvGrpSpPr/>
          <p:nvPr userDrawn="1"/>
        </p:nvGrpSpPr>
        <p:grpSpPr>
          <a:xfrm rot="359119" flipH="1">
            <a:off x="11435433" y="6163490"/>
            <a:ext cx="391366" cy="133877"/>
            <a:chOff x="11572034" y="6157344"/>
            <a:chExt cx="478917" cy="163826"/>
          </a:xfrm>
        </p:grpSpPr>
        <p:sp>
          <p:nvSpPr>
            <p:cNvPr id="22" name="Heart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1240881">
            <a:off x="372469" y="5615032"/>
            <a:ext cx="505353" cy="172869"/>
            <a:chOff x="11572034" y="6157344"/>
            <a:chExt cx="478917" cy="163826"/>
          </a:xfrm>
        </p:grpSpPr>
        <p:sp>
          <p:nvSpPr>
            <p:cNvPr id="29" name="Heart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art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74417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61" r:id="rId4"/>
    <p:sldLayoutId id="2147483662"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mcn-tr.hoghton0-19team@nhs.net"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louise.rees@ldst.org.u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Judith.Rankin@ldst.org.uk"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9976" y="230710"/>
            <a:ext cx="5671864" cy="2694234"/>
          </a:xfrm>
        </p:spPr>
        <p:txBody>
          <a:bodyPr/>
          <a:lstStyle/>
          <a:p>
            <a:pPr algn="ctr"/>
            <a:r>
              <a:rPr lang="en-US" dirty="0">
                <a:solidFill>
                  <a:srgbClr val="7030A0"/>
                </a:solidFill>
                <a:latin typeface="Arial" panose="020B0604020202020204" pitchFamily="34" charset="0"/>
                <a:cs typeface="Arial" panose="020B0604020202020204" pitchFamily="34" charset="0"/>
              </a:rPr>
              <a:t>Welcome to </a:t>
            </a:r>
            <a:br>
              <a:rPr lang="en-US" dirty="0">
                <a:solidFill>
                  <a:srgbClr val="7030A0"/>
                </a:solidFill>
                <a:latin typeface="Arial" panose="020B0604020202020204" pitchFamily="34" charset="0"/>
                <a:cs typeface="Arial" panose="020B0604020202020204" pitchFamily="34" charset="0"/>
              </a:rPr>
            </a:br>
            <a:r>
              <a:rPr lang="en-US" dirty="0">
                <a:solidFill>
                  <a:srgbClr val="7030A0"/>
                </a:solidFill>
                <a:latin typeface="Arial" panose="020B0604020202020204" pitchFamily="34" charset="0"/>
                <a:cs typeface="Arial" panose="020B0604020202020204" pitchFamily="34" charset="0"/>
              </a:rPr>
              <a:t>Year 2</a:t>
            </a:r>
          </a:p>
        </p:txBody>
      </p:sp>
      <p:sp>
        <p:nvSpPr>
          <p:cNvPr id="3" name="Subtitle 2"/>
          <p:cNvSpPr>
            <a:spLocks noGrp="1"/>
          </p:cNvSpPr>
          <p:nvPr>
            <p:ph type="subTitle" idx="1"/>
          </p:nvPr>
        </p:nvSpPr>
        <p:spPr>
          <a:xfrm>
            <a:off x="6023992" y="3356992"/>
            <a:ext cx="4953000" cy="750123"/>
          </a:xfrm>
        </p:spPr>
        <p:txBody>
          <a:bodyPr>
            <a:noAutofit/>
          </a:bodyPr>
          <a:lstStyle/>
          <a:p>
            <a:pPr algn="ctr"/>
            <a:r>
              <a:rPr lang="en-US" sz="4400" dirty="0">
                <a:solidFill>
                  <a:srgbClr val="0070C0"/>
                </a:solidFill>
              </a:rPr>
              <a:t>Mrs Morrell</a:t>
            </a:r>
          </a:p>
          <a:p>
            <a:pPr algn="ctr"/>
            <a:r>
              <a:rPr lang="en-US" sz="4400" dirty="0">
                <a:solidFill>
                  <a:srgbClr val="0070C0"/>
                </a:solidFill>
              </a:rPr>
              <a:t>Mrs Lonsdale</a:t>
            </a:r>
          </a:p>
        </p:txBody>
      </p:sp>
      <p:sp>
        <p:nvSpPr>
          <p:cNvPr id="7" name="AutoShape 6" descr="Image result for children learning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6D9F12AE-7D21-457A-A819-1F3881026C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640" y="1772816"/>
            <a:ext cx="2255366" cy="2181453"/>
          </a:xfrm>
          <a:prstGeom prst="rect">
            <a:avLst/>
          </a:prstGeom>
          <a:noFill/>
          <a:ln>
            <a:noFill/>
          </a:ln>
        </p:spPr>
      </p:pic>
    </p:spTree>
    <p:extLst>
      <p:ext uri="{BB962C8B-B14F-4D97-AF65-F5344CB8AC3E}">
        <p14:creationId xmlns:p14="http://schemas.microsoft.com/office/powerpoint/2010/main" val="255934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4" y="-221981"/>
            <a:ext cx="9753600" cy="1219200"/>
          </a:xfrm>
        </p:spPr>
        <p:txBody>
          <a:bodyPr>
            <a:normAutofit/>
          </a:bodyPr>
          <a:lstStyle/>
          <a:p>
            <a:pPr algn="ctr"/>
            <a:r>
              <a:rPr lang="en-US" sz="6600" dirty="0">
                <a:solidFill>
                  <a:srgbClr val="0070C0"/>
                </a:solidFill>
                <a:latin typeface="Arial" panose="020B0604020202020204" pitchFamily="34" charset="0"/>
                <a:cs typeface="Arial" panose="020B0604020202020204" pitchFamily="34" charset="0"/>
              </a:rPr>
              <a:t>Attendance Matters</a:t>
            </a:r>
          </a:p>
        </p:txBody>
      </p:sp>
      <p:sp>
        <p:nvSpPr>
          <p:cNvPr id="3" name="Content Placeholder 2"/>
          <p:cNvSpPr>
            <a:spLocks noGrp="1"/>
          </p:cNvSpPr>
          <p:nvPr>
            <p:ph idx="1"/>
          </p:nvPr>
        </p:nvSpPr>
        <p:spPr>
          <a:xfrm>
            <a:off x="1183496" y="1024683"/>
            <a:ext cx="10972800" cy="5400600"/>
          </a:xfrm>
        </p:spPr>
        <p:txBody>
          <a:bodyPr>
            <a:normAutofit/>
          </a:bodyPr>
          <a:lstStyle/>
          <a:p>
            <a:pPr marL="45720" indent="0">
              <a:buNone/>
            </a:pPr>
            <a:r>
              <a:rPr lang="en-GB" sz="2800" b="1" u="sng" dirty="0">
                <a:solidFill>
                  <a:srgbClr val="0070C0"/>
                </a:solidFill>
                <a:latin typeface="Arial" panose="020B0604020202020204" pitchFamily="34" charset="0"/>
                <a:cs typeface="Arial" panose="020B0604020202020204" pitchFamily="34" charset="0"/>
              </a:rPr>
              <a:t>Expectations of Parents/Carers:</a:t>
            </a:r>
          </a:p>
          <a:p>
            <a:pPr marL="45720" indent="0">
              <a:buNone/>
            </a:pPr>
            <a:endParaRPr lang="en-GB" sz="2800" dirty="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Ensure your child arrives for school on time</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Telephone school if your child is to be late</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Contact school by 9.15am on the first day of absence if your child is unable to attend through illness, giving an indication of the expected duration and return date to school</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Book holidays/appointments out of school time</a:t>
            </a:r>
          </a:p>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DBDF-CEBC-4A56-828C-775C49751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301609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4" y="-221981"/>
            <a:ext cx="9753600" cy="1219200"/>
          </a:xfrm>
        </p:spPr>
        <p:txBody>
          <a:bodyPr>
            <a:normAutofit/>
          </a:bodyPr>
          <a:lstStyle/>
          <a:p>
            <a:pPr algn="ctr"/>
            <a:r>
              <a:rPr lang="en-US" sz="6600" dirty="0">
                <a:solidFill>
                  <a:srgbClr val="0070C0"/>
                </a:solidFill>
                <a:latin typeface="Arial" panose="020B0604020202020204" pitchFamily="34" charset="0"/>
                <a:cs typeface="Arial" panose="020B0604020202020204" pitchFamily="34" charset="0"/>
              </a:rPr>
              <a:t>Attendance Matters</a:t>
            </a:r>
          </a:p>
        </p:txBody>
      </p:sp>
      <p:sp>
        <p:nvSpPr>
          <p:cNvPr id="3" name="Content Placeholder 2"/>
          <p:cNvSpPr>
            <a:spLocks noGrp="1"/>
          </p:cNvSpPr>
          <p:nvPr>
            <p:ph idx="1"/>
          </p:nvPr>
        </p:nvSpPr>
        <p:spPr>
          <a:xfrm>
            <a:off x="1183496" y="1024683"/>
            <a:ext cx="10972800" cy="5400600"/>
          </a:xfrm>
        </p:spPr>
        <p:txBody>
          <a:bodyPr>
            <a:normAutofit/>
          </a:bodyPr>
          <a:lstStyle/>
          <a:p>
            <a:pPr marL="45720" indent="0">
              <a:buNone/>
            </a:pPr>
            <a:r>
              <a:rPr lang="en-GB" sz="2800" u="sng" dirty="0">
                <a:solidFill>
                  <a:srgbClr val="0070C0"/>
                </a:solidFill>
                <a:latin typeface="Arial" panose="020B0604020202020204" pitchFamily="34" charset="0"/>
                <a:cs typeface="Arial" panose="020B0604020202020204" pitchFamily="34" charset="0"/>
              </a:rPr>
              <a:t>Expectations of School:</a:t>
            </a:r>
            <a:endParaRPr lang="en-GB" sz="28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2800" dirty="0">
              <a:solidFill>
                <a:srgbClr val="00B0F0"/>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Telephone and text the parent/carer on the first day of absence if we have not heard from you by 9.15am</a:t>
            </a:r>
          </a:p>
          <a:p>
            <a:pPr lvl="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If no response is received and the absence is unauthorised a member of school staff will conduct a home visit</a:t>
            </a:r>
          </a:p>
          <a:p>
            <a:pPr lvl="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If a pupil’s absences are increasing and we are not aware of a good reason, the parent/carer will be invited to a meeting</a:t>
            </a:r>
          </a:p>
          <a:p>
            <a:pPr lvl="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If absences persist the School Learning Mentor and Headteacher will discuss actions with the Education Welfare Officer.</a:t>
            </a:r>
          </a:p>
          <a:p>
            <a:pPr marL="45720" indent="0">
              <a:buNone/>
            </a:pPr>
            <a:endParaRPr lang="en-GB" sz="2800" dirty="0">
              <a:solidFill>
                <a:srgbClr val="00B0F0"/>
              </a:solidFill>
              <a:latin typeface="Arial" panose="020B0604020202020204" pitchFamily="34" charset="0"/>
              <a:cs typeface="Arial" panose="020B0604020202020204" pitchFamily="34" charset="0"/>
            </a:endParaRPr>
          </a:p>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DBDF-CEBC-4A56-828C-775C49751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411414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4" y="-221981"/>
            <a:ext cx="9753600" cy="1219200"/>
          </a:xfrm>
        </p:spPr>
        <p:txBody>
          <a:bodyPr>
            <a:normAutofit/>
          </a:bodyPr>
          <a:lstStyle/>
          <a:p>
            <a:pPr algn="ctr"/>
            <a:r>
              <a:rPr lang="en-US" sz="6600" dirty="0">
                <a:solidFill>
                  <a:srgbClr val="0070C0"/>
                </a:solidFill>
                <a:latin typeface="Arial" panose="020B0604020202020204" pitchFamily="34" charset="0"/>
                <a:cs typeface="Arial" panose="020B0604020202020204" pitchFamily="34" charset="0"/>
              </a:rPr>
              <a:t>Attendance Matters</a:t>
            </a:r>
          </a:p>
        </p:txBody>
      </p:sp>
      <p:sp>
        <p:nvSpPr>
          <p:cNvPr id="3" name="Content Placeholder 2"/>
          <p:cNvSpPr>
            <a:spLocks noGrp="1"/>
          </p:cNvSpPr>
          <p:nvPr>
            <p:ph idx="1"/>
          </p:nvPr>
        </p:nvSpPr>
        <p:spPr>
          <a:xfrm>
            <a:off x="1183496" y="1024683"/>
            <a:ext cx="10972800" cy="5400600"/>
          </a:xfrm>
        </p:spPr>
        <p:txBody>
          <a:bodyPr>
            <a:normAutofit/>
          </a:bodyPr>
          <a:lstStyle/>
          <a:p>
            <a:pPr marL="45720" indent="0">
              <a:buNone/>
            </a:pPr>
            <a:endParaRPr lang="en-GB" sz="2800" dirty="0">
              <a:solidFill>
                <a:srgbClr val="00B0F0"/>
              </a:solidFill>
              <a:latin typeface="Arial" panose="020B0604020202020204" pitchFamily="34" charset="0"/>
              <a:cs typeface="Arial" panose="020B0604020202020204" pitchFamily="34" charset="0"/>
            </a:endParaRPr>
          </a:p>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DBDF-CEBC-4A56-828C-775C49751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pic>
        <p:nvPicPr>
          <p:cNvPr id="4" name="Picture 3">
            <a:extLst>
              <a:ext uri="{FF2B5EF4-FFF2-40B4-BE49-F238E27FC236}">
                <a16:creationId xmlns:a16="http://schemas.microsoft.com/office/drawing/2014/main" id="{8643A41C-C260-409C-821A-B1407E3F0DCE}"/>
              </a:ext>
            </a:extLst>
          </p:cNvPr>
          <p:cNvPicPr>
            <a:picLocks noChangeAspect="1"/>
          </p:cNvPicPr>
          <p:nvPr/>
        </p:nvPicPr>
        <p:blipFill>
          <a:blip r:embed="rId3"/>
          <a:stretch>
            <a:fillRect/>
          </a:stretch>
        </p:blipFill>
        <p:spPr>
          <a:xfrm>
            <a:off x="407368" y="1576387"/>
            <a:ext cx="10477996" cy="4256930"/>
          </a:xfrm>
          <a:prstGeom prst="rect">
            <a:avLst/>
          </a:prstGeom>
        </p:spPr>
      </p:pic>
      <p:sp>
        <p:nvSpPr>
          <p:cNvPr id="6" name="TextBox 5">
            <a:extLst>
              <a:ext uri="{FF2B5EF4-FFF2-40B4-BE49-F238E27FC236}">
                <a16:creationId xmlns:a16="http://schemas.microsoft.com/office/drawing/2014/main" id="{8D98BF88-1779-4A00-A4F5-BF7FEAE6336C}"/>
              </a:ext>
            </a:extLst>
          </p:cNvPr>
          <p:cNvSpPr txBox="1"/>
          <p:nvPr/>
        </p:nvSpPr>
        <p:spPr>
          <a:xfrm>
            <a:off x="551384" y="1024683"/>
            <a:ext cx="8424936" cy="369332"/>
          </a:xfrm>
          <a:prstGeom prst="rect">
            <a:avLst/>
          </a:prstGeom>
          <a:noFill/>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We use a Red, Amber, and Green code to rate attendance</a:t>
            </a:r>
            <a:r>
              <a:rPr lang="en-GB" dirty="0"/>
              <a:t>:</a:t>
            </a:r>
          </a:p>
        </p:txBody>
      </p:sp>
    </p:spTree>
    <p:extLst>
      <p:ext uri="{BB962C8B-B14F-4D97-AF65-F5344CB8AC3E}">
        <p14:creationId xmlns:p14="http://schemas.microsoft.com/office/powerpoint/2010/main" val="12875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Holidays</a:t>
            </a:r>
          </a:p>
        </p:txBody>
      </p:sp>
      <p:sp>
        <p:nvSpPr>
          <p:cNvPr id="3" name="Content Placeholder 2"/>
          <p:cNvSpPr>
            <a:spLocks noGrp="1"/>
          </p:cNvSpPr>
          <p:nvPr>
            <p:ph idx="1"/>
          </p:nvPr>
        </p:nvSpPr>
        <p:spPr>
          <a:xfrm>
            <a:off x="1055440" y="1600200"/>
            <a:ext cx="10972800" cy="4038600"/>
          </a:xfrm>
        </p:spPr>
        <p:txBody>
          <a:bodyPr>
            <a:normAutofit lnSpcReduction="10000"/>
          </a:bodyPr>
          <a:lstStyle/>
          <a:p>
            <a:pPr>
              <a:buFont typeface="Wingdings" panose="05000000000000000000" pitchFamily="2" charset="2"/>
              <a:buChar char="v"/>
            </a:pPr>
            <a:r>
              <a:rPr lang="en-US" sz="3200" dirty="0">
                <a:solidFill>
                  <a:srgbClr val="00B0F0"/>
                </a:solidFill>
                <a:latin typeface="Arial" panose="020B0604020202020204" pitchFamily="34" charset="0"/>
                <a:cs typeface="Arial" panose="020B0604020202020204" pitchFamily="34" charset="0"/>
              </a:rPr>
              <a:t>The government dictates that holidays during term time will not be authorized unless there are  </a:t>
            </a:r>
            <a:r>
              <a:rPr lang="en-US" sz="3200" b="1" u="sng" dirty="0">
                <a:solidFill>
                  <a:srgbClr val="00B0F0"/>
                </a:solidFill>
                <a:latin typeface="Arial" panose="020B0604020202020204" pitchFamily="34" charset="0"/>
                <a:cs typeface="Arial" panose="020B0604020202020204" pitchFamily="34" charset="0"/>
              </a:rPr>
              <a:t>exceptional</a:t>
            </a:r>
            <a:r>
              <a:rPr lang="en-US" sz="3200" dirty="0">
                <a:solidFill>
                  <a:srgbClr val="00B0F0"/>
                </a:solidFill>
                <a:latin typeface="Arial" panose="020B0604020202020204" pitchFamily="34" charset="0"/>
                <a:cs typeface="Arial" panose="020B0604020202020204" pitchFamily="34" charset="0"/>
              </a:rPr>
              <a:t> circumstances</a:t>
            </a:r>
          </a:p>
          <a:p>
            <a:pPr>
              <a:buFont typeface="Wingdings" panose="05000000000000000000" pitchFamily="2" charset="2"/>
              <a:buChar char="v"/>
            </a:pPr>
            <a:r>
              <a:rPr lang="en-US" sz="3200" dirty="0">
                <a:solidFill>
                  <a:srgbClr val="00B0F0"/>
                </a:solidFill>
                <a:latin typeface="Arial" panose="020B0604020202020204" pitchFamily="34" charset="0"/>
                <a:cs typeface="Arial" panose="020B0604020202020204" pitchFamily="34" charset="0"/>
              </a:rPr>
              <a:t>Requests for holidays should be made to </a:t>
            </a:r>
            <a:r>
              <a:rPr lang="en-US" sz="3200" dirty="0" err="1">
                <a:solidFill>
                  <a:srgbClr val="00B0F0"/>
                </a:solidFill>
                <a:latin typeface="Arial" panose="020B0604020202020204" pitchFamily="34" charset="0"/>
                <a:cs typeface="Arial" panose="020B0604020202020204" pitchFamily="34" charset="0"/>
              </a:rPr>
              <a:t>Mrs</a:t>
            </a:r>
            <a:r>
              <a:rPr lang="en-US" sz="3200" dirty="0">
                <a:solidFill>
                  <a:srgbClr val="00B0F0"/>
                </a:solidFill>
                <a:latin typeface="Arial" panose="020B0604020202020204" pitchFamily="34" charset="0"/>
                <a:cs typeface="Arial" panose="020B0604020202020204" pitchFamily="34" charset="0"/>
              </a:rPr>
              <a:t> Thompson by completing a Holiday Request Form. You can get these from the office</a:t>
            </a:r>
          </a:p>
          <a:p>
            <a:pPr>
              <a:buFont typeface="Wingdings" panose="05000000000000000000" pitchFamily="2" charset="2"/>
              <a:buChar char="v"/>
            </a:pPr>
            <a:r>
              <a:rPr lang="en-US" sz="3200" dirty="0">
                <a:solidFill>
                  <a:srgbClr val="00B0F0"/>
                </a:solidFill>
                <a:latin typeface="Arial" panose="020B0604020202020204" pitchFamily="34" charset="0"/>
                <a:cs typeface="Arial" panose="020B0604020202020204" pitchFamily="34" charset="0"/>
              </a:rPr>
              <a:t>Sefton are now </a:t>
            </a:r>
            <a:r>
              <a:rPr lang="en-US" sz="3200" b="1" u="sng" dirty="0">
                <a:solidFill>
                  <a:srgbClr val="00B0F0"/>
                </a:solidFill>
                <a:latin typeface="Arial" panose="020B0604020202020204" pitchFamily="34" charset="0"/>
                <a:cs typeface="Arial" panose="020B0604020202020204" pitchFamily="34" charset="0"/>
              </a:rPr>
              <a:t>fining</a:t>
            </a:r>
            <a:r>
              <a:rPr lang="en-US" sz="3200" dirty="0">
                <a:solidFill>
                  <a:srgbClr val="00B0F0"/>
                </a:solidFill>
                <a:latin typeface="Arial" panose="020B0604020202020204" pitchFamily="34" charset="0"/>
                <a:cs typeface="Arial" panose="020B0604020202020204" pitchFamily="34" charset="0"/>
              </a:rPr>
              <a:t> parents/</a:t>
            </a:r>
            <a:r>
              <a:rPr lang="en-US" sz="3200" dirty="0" err="1">
                <a:solidFill>
                  <a:srgbClr val="00B0F0"/>
                </a:solidFill>
                <a:latin typeface="Arial" panose="020B0604020202020204" pitchFamily="34" charset="0"/>
                <a:cs typeface="Arial" panose="020B0604020202020204" pitchFamily="34" charset="0"/>
              </a:rPr>
              <a:t>carers</a:t>
            </a:r>
            <a:r>
              <a:rPr lang="en-US" sz="3200" dirty="0">
                <a:solidFill>
                  <a:srgbClr val="00B0F0"/>
                </a:solidFill>
                <a:latin typeface="Arial" panose="020B0604020202020204" pitchFamily="34" charset="0"/>
                <a:cs typeface="Arial" panose="020B0604020202020204" pitchFamily="34" charset="0"/>
              </a:rPr>
              <a:t> for </a:t>
            </a:r>
            <a:r>
              <a:rPr lang="en-US" sz="3200" dirty="0" err="1">
                <a:solidFill>
                  <a:srgbClr val="00B0F0"/>
                </a:solidFill>
                <a:latin typeface="Arial" panose="020B0604020202020204" pitchFamily="34" charset="0"/>
                <a:cs typeface="Arial" panose="020B0604020202020204" pitchFamily="34" charset="0"/>
              </a:rPr>
              <a:t>unauthorised</a:t>
            </a:r>
            <a:r>
              <a:rPr lang="en-US" sz="3200" dirty="0">
                <a:solidFill>
                  <a:srgbClr val="00B0F0"/>
                </a:solidFill>
                <a:latin typeface="Arial" panose="020B0604020202020204" pitchFamily="34" charset="0"/>
                <a:cs typeface="Arial" panose="020B0604020202020204" pitchFamily="34" charset="0"/>
              </a:rPr>
              <a:t> absences</a:t>
            </a:r>
          </a:p>
        </p:txBody>
      </p:sp>
      <p:pic>
        <p:nvPicPr>
          <p:cNvPr id="4" name="Picture 3">
            <a:extLst>
              <a:ext uri="{FF2B5EF4-FFF2-40B4-BE49-F238E27FC236}">
                <a16:creationId xmlns:a16="http://schemas.microsoft.com/office/drawing/2014/main" id="{9817D8BE-561F-44ED-9045-4738CC69B9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34945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9" y="-144463"/>
            <a:ext cx="9753600" cy="1219200"/>
          </a:xfrm>
        </p:spPr>
        <p:txBody>
          <a:bodyPr>
            <a:normAutofit/>
          </a:bodyPr>
          <a:lstStyle/>
          <a:p>
            <a:pPr algn="ctr"/>
            <a:r>
              <a:rPr lang="en-US" sz="6000" dirty="0">
                <a:solidFill>
                  <a:srgbClr val="0070C0"/>
                </a:solidFill>
                <a:latin typeface="Arial" panose="020B0604020202020204" pitchFamily="34" charset="0"/>
                <a:cs typeface="Arial" panose="020B0604020202020204" pitchFamily="34" charset="0"/>
              </a:rPr>
              <a:t>School Uniform</a:t>
            </a:r>
          </a:p>
        </p:txBody>
      </p:sp>
      <p:sp>
        <p:nvSpPr>
          <p:cNvPr id="4" name="Content Placeholder 3"/>
          <p:cNvSpPr>
            <a:spLocks noGrp="1"/>
          </p:cNvSpPr>
          <p:nvPr>
            <p:ph idx="1"/>
          </p:nvPr>
        </p:nvSpPr>
        <p:spPr>
          <a:xfrm>
            <a:off x="1055439" y="1074737"/>
            <a:ext cx="10801201" cy="4585140"/>
          </a:xfrm>
        </p:spPr>
        <p:txBody>
          <a:bodyPr>
            <a:normAutofit fontScale="92500" lnSpcReduction="20000"/>
          </a:bodyPr>
          <a:lstStyle/>
          <a:p>
            <a:pPr>
              <a:lnSpc>
                <a:spcPct val="120000"/>
              </a:lnSpc>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Children should always be in the correct school uniform</a:t>
            </a:r>
          </a:p>
          <a:p>
            <a:pPr>
              <a:lnSpc>
                <a:spcPct val="120000"/>
              </a:lnSpc>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School shoes should be black </a:t>
            </a:r>
          </a:p>
          <a:p>
            <a:pPr>
              <a:lnSpc>
                <a:spcPct val="120000"/>
              </a:lnSpc>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If there is a problem with school shoes, trainers may be worn to school where children can change into their PE pumps </a:t>
            </a:r>
          </a:p>
          <a:p>
            <a:pPr>
              <a:lnSpc>
                <a:spcPct val="120000"/>
              </a:lnSpc>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Long hair should be tied back</a:t>
            </a:r>
          </a:p>
          <a:p>
            <a:pPr>
              <a:lnSpc>
                <a:spcPct val="120000"/>
              </a:lnSpc>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Jewellery – only stud earrings and watches can be worn</a:t>
            </a:r>
          </a:p>
          <a:p>
            <a:pPr>
              <a:lnSpc>
                <a:spcPct val="120000"/>
              </a:lnSpc>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Hair bobbles and headbands should be black or navy blue and should be plain</a:t>
            </a:r>
          </a:p>
          <a:p>
            <a:pPr>
              <a:lnSpc>
                <a:spcPct val="120000"/>
              </a:lnSpc>
            </a:pPr>
            <a:endParaRPr lang="en-GB" sz="2800" dirty="0">
              <a:solidFill>
                <a:srgbClr val="FF000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092DC7C6-73E5-4C97-85EA-9F3596A629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718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11050"/>
            <a:ext cx="9753600" cy="1219200"/>
          </a:xfrm>
        </p:spPr>
        <p:txBody>
          <a:bodyPr>
            <a:normAutofit/>
          </a:bodyPr>
          <a:lstStyle/>
          <a:p>
            <a:r>
              <a:rPr lang="en-US" sz="6000" dirty="0">
                <a:solidFill>
                  <a:srgbClr val="7030A0"/>
                </a:solidFill>
                <a:latin typeface="Arial" panose="020B0604020202020204" pitchFamily="34" charset="0"/>
                <a:cs typeface="Arial" panose="020B0604020202020204" pitchFamily="34" charset="0"/>
              </a:rPr>
              <a:t>     </a:t>
            </a:r>
            <a:r>
              <a:rPr lang="en-US" sz="6000" dirty="0">
                <a:solidFill>
                  <a:srgbClr val="0070C0"/>
                </a:solidFill>
                <a:latin typeface="Arial" panose="020B0604020202020204" pitchFamily="34" charset="0"/>
                <a:cs typeface="Arial" panose="020B0604020202020204" pitchFamily="34" charset="0"/>
              </a:rPr>
              <a:t>Equipment</a:t>
            </a:r>
          </a:p>
        </p:txBody>
      </p:sp>
      <p:sp>
        <p:nvSpPr>
          <p:cNvPr id="4" name="Content Placeholder 3"/>
          <p:cNvSpPr>
            <a:spLocks noGrp="1"/>
          </p:cNvSpPr>
          <p:nvPr>
            <p:ph idx="1"/>
          </p:nvPr>
        </p:nvSpPr>
        <p:spPr>
          <a:xfrm>
            <a:off x="983432" y="1054212"/>
            <a:ext cx="10657185" cy="5183100"/>
          </a:xfrm>
        </p:spPr>
        <p:txBody>
          <a:bodyPr>
            <a:normAutofit fontScale="92500" lnSpcReduction="10000"/>
          </a:bodyPr>
          <a:lstStyle/>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All stationery is provided in school.</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Book bag will be provided for Y2 children. </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Children should bring water bottle every day. </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Dinner - £2.50 per day.</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Any inhalers should be named on please and in date. These will be stored in a grab bag by the door to allow for easy access.</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Packed lunches will be stored in a trolley outside of the classroom. </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Fruit or a healthy snack is allowed at break time.</a:t>
            </a:r>
          </a:p>
          <a:p>
            <a:pPr marL="45720" indent="0">
              <a:buNone/>
            </a:pPr>
            <a:r>
              <a:rPr lang="en-GB" sz="2800" b="1" u="sng" dirty="0">
                <a:solidFill>
                  <a:srgbClr val="0070C0"/>
                </a:solidFill>
                <a:latin typeface="Arial" panose="020B0604020202020204" pitchFamily="34" charset="0"/>
                <a:cs typeface="Arial" panose="020B0604020202020204" pitchFamily="34" charset="0"/>
              </a:rPr>
              <a:t>**Please do not send any snacks containing nuts due to some staff and children allergies**</a:t>
            </a:r>
          </a:p>
          <a:p>
            <a:endParaRPr lang="en-GB" sz="2800" dirty="0">
              <a:solidFill>
                <a:srgbClr val="FF0000"/>
              </a:solidFill>
              <a:latin typeface="Arial" panose="020B0604020202020204" pitchFamily="34" charset="0"/>
              <a:cs typeface="Arial" panose="020B0604020202020204" pitchFamily="34" charset="0"/>
            </a:endParaRP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4BB663F4-AE9B-4A48-A9A2-4E495F0E77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413182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rgbClr val="0070C0"/>
                </a:solidFill>
                <a:latin typeface="Arial" panose="020B0604020202020204" pitchFamily="34" charset="0"/>
                <a:cs typeface="Arial" panose="020B0604020202020204" pitchFamily="34" charset="0"/>
              </a:rPr>
              <a:t>P.E</a:t>
            </a:r>
          </a:p>
        </p:txBody>
      </p:sp>
      <p:sp>
        <p:nvSpPr>
          <p:cNvPr id="4" name="Content Placeholder 3"/>
          <p:cNvSpPr>
            <a:spLocks noGrp="1"/>
          </p:cNvSpPr>
          <p:nvPr>
            <p:ph idx="1"/>
          </p:nvPr>
        </p:nvSpPr>
        <p:spPr>
          <a:xfrm>
            <a:off x="1055440" y="1600200"/>
            <a:ext cx="9753600" cy="4585140"/>
          </a:xfrm>
        </p:spPr>
        <p:txBody>
          <a:bodyPr>
            <a:normAutofit fontScale="40000" lnSpcReduction="20000"/>
          </a:bodyPr>
          <a:lstStyle/>
          <a:p>
            <a:pPr>
              <a:lnSpc>
                <a:spcPct val="120000"/>
              </a:lnSpc>
              <a:buFont typeface="Wingdings" panose="05000000000000000000" pitchFamily="2" charset="2"/>
              <a:buChar char="v"/>
            </a:pPr>
            <a:r>
              <a:rPr lang="en-GB" sz="7400" dirty="0">
                <a:solidFill>
                  <a:srgbClr val="00B0F0"/>
                </a:solidFill>
                <a:latin typeface="Arial" panose="020B0604020202020204" pitchFamily="34" charset="0"/>
                <a:cs typeface="Arial" panose="020B0604020202020204" pitchFamily="34" charset="0"/>
              </a:rPr>
              <a:t>P.E days are </a:t>
            </a:r>
            <a:r>
              <a:rPr lang="en-GB" sz="7400" b="1" u="sng" dirty="0">
                <a:solidFill>
                  <a:srgbClr val="00B0F0"/>
                </a:solidFill>
                <a:latin typeface="Arial" panose="020B0604020202020204" pitchFamily="34" charset="0"/>
                <a:cs typeface="Arial" panose="020B0604020202020204" pitchFamily="34" charset="0"/>
              </a:rPr>
              <a:t>Monday and Wednesday</a:t>
            </a:r>
            <a:r>
              <a:rPr lang="en-GB" sz="7400" dirty="0">
                <a:solidFill>
                  <a:srgbClr val="00B0F0"/>
                </a:solidFill>
                <a:latin typeface="Arial" panose="020B0604020202020204" pitchFamily="34" charset="0"/>
                <a:cs typeface="Arial" panose="020B0604020202020204" pitchFamily="34" charset="0"/>
              </a:rPr>
              <a:t>  - Children should come to school dressed in their P.E Kit</a:t>
            </a:r>
          </a:p>
          <a:p>
            <a:pPr>
              <a:buFont typeface="Wingdings" panose="05000000000000000000" pitchFamily="2" charset="2"/>
              <a:buChar char="v"/>
            </a:pPr>
            <a:r>
              <a:rPr lang="en-GB" sz="7400" dirty="0">
                <a:solidFill>
                  <a:srgbClr val="00B0F0"/>
                </a:solidFill>
                <a:latin typeface="Arial" panose="020B0604020202020204" pitchFamily="34" charset="0"/>
                <a:cs typeface="Arial" panose="020B0604020202020204" pitchFamily="34" charset="0"/>
              </a:rPr>
              <a:t>Navy blue t-shirt,  navy blue shorts and pumps. Trainers may be worn for outdoor P.E</a:t>
            </a:r>
          </a:p>
          <a:p>
            <a:pPr>
              <a:buFont typeface="Wingdings" panose="05000000000000000000" pitchFamily="2" charset="2"/>
              <a:buChar char="v"/>
            </a:pPr>
            <a:r>
              <a:rPr lang="en-GB" sz="7400" dirty="0">
                <a:solidFill>
                  <a:srgbClr val="00B0F0"/>
                </a:solidFill>
                <a:latin typeface="Arial" panose="020B0604020202020204" pitchFamily="34" charset="0"/>
                <a:cs typeface="Arial" panose="020B0604020202020204" pitchFamily="34" charset="0"/>
              </a:rPr>
              <a:t>Black / dark coloured jogging bottoms and trainers for outdoors in winter.</a:t>
            </a:r>
          </a:p>
          <a:p>
            <a:pPr>
              <a:buFont typeface="Wingdings" panose="05000000000000000000" pitchFamily="2" charset="2"/>
              <a:buChar char="v"/>
            </a:pPr>
            <a:r>
              <a:rPr lang="en-GB" sz="7400" dirty="0">
                <a:solidFill>
                  <a:srgbClr val="00B0F0"/>
                </a:solidFill>
                <a:latin typeface="Arial" panose="020B0604020202020204" pitchFamily="34" charset="0"/>
                <a:cs typeface="Arial" panose="020B0604020202020204" pitchFamily="34" charset="0"/>
              </a:rPr>
              <a:t>No ear-rings for P.E days (tape to be put on if children cannot remove their own).</a:t>
            </a:r>
          </a:p>
          <a:p>
            <a:pPr>
              <a:buFont typeface="Wingdings" panose="05000000000000000000" pitchFamily="2" charset="2"/>
              <a:buChar char="v"/>
            </a:pPr>
            <a:r>
              <a:rPr lang="en-GB" sz="7400" dirty="0">
                <a:solidFill>
                  <a:srgbClr val="00B0F0"/>
                </a:solidFill>
                <a:latin typeface="Arial" panose="020B0604020202020204" pitchFamily="34" charset="0"/>
                <a:cs typeface="Arial" panose="020B0604020202020204" pitchFamily="34" charset="0"/>
              </a:rPr>
              <a:t>Hair should be tied back.</a:t>
            </a:r>
          </a:p>
          <a:p>
            <a:pPr marL="45720" indent="0">
              <a:buNone/>
            </a:pPr>
            <a:endParaRPr lang="en-GB" sz="7400" dirty="0">
              <a:solidFill>
                <a:srgbClr val="00B0F0"/>
              </a:solidFill>
              <a:highlight>
                <a:srgbClr val="FFFF00"/>
              </a:highlight>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descr="Image result for 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5" y="7937"/>
            <a:ext cx="2756037" cy="1439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886DE24-1F00-43FA-BF6A-B77C97E545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42068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964" y="0"/>
            <a:ext cx="9753600" cy="1219200"/>
          </a:xfrm>
        </p:spPr>
        <p:txBody>
          <a:bodyPr>
            <a:normAutofit fontScale="90000"/>
          </a:bodyPr>
          <a:lstStyle/>
          <a:p>
            <a:pPr algn="ctr"/>
            <a:r>
              <a:rPr lang="en-US" sz="7200" dirty="0">
                <a:solidFill>
                  <a:srgbClr val="0070C0"/>
                </a:solidFill>
                <a:latin typeface="Arial" panose="020B0604020202020204" pitchFamily="34" charset="0"/>
                <a:cs typeface="Arial" panose="020B0604020202020204" pitchFamily="34" charset="0"/>
              </a:rPr>
              <a:t>Please Label Everything!</a:t>
            </a:r>
          </a:p>
        </p:txBody>
      </p:sp>
      <p:sp>
        <p:nvSpPr>
          <p:cNvPr id="4" name="Content Placeholder 3"/>
          <p:cNvSpPr>
            <a:spLocks noGrp="1"/>
          </p:cNvSpPr>
          <p:nvPr>
            <p:ph idx="1"/>
          </p:nvPr>
        </p:nvSpPr>
        <p:spPr>
          <a:xfrm>
            <a:off x="1204964" y="1124744"/>
            <a:ext cx="9753600" cy="2535199"/>
          </a:xfrm>
        </p:spPr>
        <p:txBody>
          <a:bodyPr>
            <a:normAutofit/>
          </a:bodyPr>
          <a:lstStyle/>
          <a:p>
            <a:r>
              <a:rPr lang="en-GB" sz="2800" dirty="0">
                <a:solidFill>
                  <a:srgbClr val="00B0F0"/>
                </a:solidFill>
                <a:latin typeface="Arial" panose="020B0604020202020204" pitchFamily="34" charset="0"/>
                <a:cs typeface="Arial" panose="020B0604020202020204" pitchFamily="34" charset="0"/>
              </a:rPr>
              <a:t>Label, label, label!</a:t>
            </a:r>
          </a:p>
          <a:p>
            <a:r>
              <a:rPr lang="en-GB" sz="2800" dirty="0">
                <a:solidFill>
                  <a:srgbClr val="00B0F0"/>
                </a:solidFill>
                <a:latin typeface="Arial" panose="020B0604020202020204" pitchFamily="34" charset="0"/>
                <a:cs typeface="Arial" panose="020B0604020202020204" pitchFamily="34" charset="0"/>
              </a:rPr>
              <a:t>Please label EVERYTHING that belongs to your child!</a:t>
            </a: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6" name="Picture 4" descr="Image result for laBEL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2575255"/>
            <a:ext cx="5017018" cy="3338770"/>
          </a:xfrm>
          <a:prstGeom prst="rect">
            <a:avLst/>
          </a:prstGeom>
          <a:noFill/>
          <a:extLst>
            <a:ext uri="{909E8E84-426E-40DD-AFC4-6F175D3DCCD1}">
              <a14:hiddenFill xmlns:a14="http://schemas.microsoft.com/office/drawing/2010/main">
                <a:solidFill>
                  <a:srgbClr val="FFFFFF"/>
                </a:solidFill>
              </a14:hiddenFill>
            </a:ext>
          </a:extLst>
        </p:spPr>
      </p:pic>
      <p:sp>
        <p:nvSpPr>
          <p:cNvPr id="13" name="7-Point Star 12"/>
          <p:cNvSpPr/>
          <p:nvPr/>
        </p:nvSpPr>
        <p:spPr>
          <a:xfrm>
            <a:off x="917575" y="2580749"/>
            <a:ext cx="2251249" cy="1900808"/>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Arial" panose="020B0604020202020204" pitchFamily="34" charset="0"/>
                <a:cs typeface="Arial" panose="020B0604020202020204" pitchFamily="34" charset="0"/>
              </a:rPr>
              <a:t>Every </a:t>
            </a:r>
          </a:p>
          <a:p>
            <a:pPr algn="ctr"/>
            <a:r>
              <a:rPr lang="en-GB" dirty="0">
                <a:solidFill>
                  <a:srgbClr val="FF0000"/>
                </a:solidFill>
                <a:latin typeface="Arial" panose="020B0604020202020204" pitchFamily="34" charset="0"/>
                <a:cs typeface="Arial" panose="020B0604020202020204" pitchFamily="34" charset="0"/>
              </a:rPr>
              <a:t>item</a:t>
            </a:r>
          </a:p>
          <a:p>
            <a:pPr algn="ctr"/>
            <a:r>
              <a:rPr lang="en-GB" dirty="0">
                <a:solidFill>
                  <a:srgbClr val="FF0000"/>
                </a:solidFill>
                <a:latin typeface="Arial" panose="020B0604020202020204" pitchFamily="34" charset="0"/>
                <a:cs typeface="Arial" panose="020B0604020202020204" pitchFamily="34" charset="0"/>
              </a:rPr>
              <a:t>of </a:t>
            </a:r>
          </a:p>
          <a:p>
            <a:pPr algn="ctr"/>
            <a:r>
              <a:rPr lang="en-GB" dirty="0">
                <a:solidFill>
                  <a:srgbClr val="FF0000"/>
                </a:solidFill>
                <a:latin typeface="Arial" panose="020B0604020202020204" pitchFamily="34" charset="0"/>
                <a:cs typeface="Arial" panose="020B0604020202020204" pitchFamily="34" charset="0"/>
              </a:rPr>
              <a:t>uniform!</a:t>
            </a:r>
          </a:p>
        </p:txBody>
      </p:sp>
      <p:sp>
        <p:nvSpPr>
          <p:cNvPr id="14" name="7-Point Star 13"/>
          <p:cNvSpPr/>
          <p:nvPr/>
        </p:nvSpPr>
        <p:spPr>
          <a:xfrm>
            <a:off x="1221987" y="4481557"/>
            <a:ext cx="1946837" cy="1572946"/>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latin typeface="Arial" panose="020B0604020202020204" pitchFamily="34" charset="0"/>
                <a:cs typeface="Arial" panose="020B0604020202020204" pitchFamily="34" charset="0"/>
              </a:rPr>
              <a:t>P.E</a:t>
            </a:r>
          </a:p>
          <a:p>
            <a:pPr algn="ctr"/>
            <a:r>
              <a:rPr lang="en-GB" sz="2400" dirty="0">
                <a:solidFill>
                  <a:srgbClr val="FF0000"/>
                </a:solidFill>
                <a:latin typeface="Arial" panose="020B0604020202020204" pitchFamily="34" charset="0"/>
                <a:cs typeface="Arial" panose="020B0604020202020204" pitchFamily="34" charset="0"/>
              </a:rPr>
              <a:t>Kit</a:t>
            </a:r>
          </a:p>
        </p:txBody>
      </p:sp>
      <p:sp>
        <p:nvSpPr>
          <p:cNvPr id="15" name="7-Point Star 14"/>
          <p:cNvSpPr/>
          <p:nvPr/>
        </p:nvSpPr>
        <p:spPr>
          <a:xfrm>
            <a:off x="10231806" y="1443274"/>
            <a:ext cx="1693356" cy="1433747"/>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latin typeface="Arial" panose="020B0604020202020204" pitchFamily="34" charset="0"/>
                <a:cs typeface="Arial" panose="020B0604020202020204" pitchFamily="34" charset="0"/>
              </a:rPr>
              <a:t>Coat</a:t>
            </a:r>
          </a:p>
        </p:txBody>
      </p:sp>
      <p:sp>
        <p:nvSpPr>
          <p:cNvPr id="16" name="7-Point Star 15"/>
          <p:cNvSpPr/>
          <p:nvPr/>
        </p:nvSpPr>
        <p:spPr>
          <a:xfrm>
            <a:off x="9048601" y="2900937"/>
            <a:ext cx="1670124" cy="1439541"/>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Arial" panose="020B0604020202020204" pitchFamily="34" charset="0"/>
                <a:cs typeface="Arial" panose="020B0604020202020204" pitchFamily="34" charset="0"/>
              </a:rPr>
              <a:t>Lunch</a:t>
            </a:r>
          </a:p>
          <a:p>
            <a:pPr algn="ctr"/>
            <a:r>
              <a:rPr lang="en-GB" dirty="0">
                <a:solidFill>
                  <a:srgbClr val="FF0000"/>
                </a:solidFill>
                <a:latin typeface="Arial" panose="020B0604020202020204" pitchFamily="34" charset="0"/>
                <a:cs typeface="Arial" panose="020B0604020202020204" pitchFamily="34" charset="0"/>
              </a:rPr>
              <a:t>Box</a:t>
            </a:r>
          </a:p>
        </p:txBody>
      </p:sp>
      <p:sp>
        <p:nvSpPr>
          <p:cNvPr id="17" name="7-Point Star 16"/>
          <p:cNvSpPr/>
          <p:nvPr/>
        </p:nvSpPr>
        <p:spPr>
          <a:xfrm>
            <a:off x="9552384" y="4624090"/>
            <a:ext cx="1718252" cy="1439541"/>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Arial" panose="020B0604020202020204" pitchFamily="34" charset="0"/>
                <a:cs typeface="Arial" panose="020B0604020202020204" pitchFamily="34" charset="0"/>
              </a:rPr>
              <a:t>Water</a:t>
            </a:r>
          </a:p>
          <a:p>
            <a:pPr algn="ctr"/>
            <a:r>
              <a:rPr lang="en-GB" dirty="0">
                <a:solidFill>
                  <a:srgbClr val="FF0000"/>
                </a:solidFill>
                <a:latin typeface="Arial" panose="020B0604020202020204" pitchFamily="34" charset="0"/>
                <a:cs typeface="Arial" panose="020B0604020202020204" pitchFamily="34" charset="0"/>
              </a:rPr>
              <a:t>Bottle</a:t>
            </a:r>
          </a:p>
        </p:txBody>
      </p:sp>
    </p:spTree>
    <p:extLst>
      <p:ext uri="{BB962C8B-B14F-4D97-AF65-F5344CB8AC3E}">
        <p14:creationId xmlns:p14="http://schemas.microsoft.com/office/powerpoint/2010/main" val="395360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Discovery Curriculum</a:t>
            </a:r>
          </a:p>
        </p:txBody>
      </p:sp>
      <p:pic>
        <p:nvPicPr>
          <p:cNvPr id="5" name="Picture 4">
            <a:extLst>
              <a:ext uri="{FF2B5EF4-FFF2-40B4-BE49-F238E27FC236}">
                <a16:creationId xmlns:a16="http://schemas.microsoft.com/office/drawing/2014/main" id="{D520A34C-865A-4D01-A6F0-7EE81F1BCE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pic>
        <p:nvPicPr>
          <p:cNvPr id="6" name="Content Placeholder 5">
            <a:extLst>
              <a:ext uri="{FF2B5EF4-FFF2-40B4-BE49-F238E27FC236}">
                <a16:creationId xmlns:a16="http://schemas.microsoft.com/office/drawing/2014/main" id="{A6FBDE2D-8558-4393-ACEF-6C5AD9A5BD18}"/>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4377" t="272" r="1904" b="1362"/>
          <a:stretch/>
        </p:blipFill>
        <p:spPr bwMode="auto">
          <a:xfrm>
            <a:off x="3412518" y="1600200"/>
            <a:ext cx="4608512" cy="4567066"/>
          </a:xfrm>
          <a:prstGeom prst="ellipse">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9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Discovery Curriculum</a:t>
            </a:r>
          </a:p>
        </p:txBody>
      </p:sp>
      <p:pic>
        <p:nvPicPr>
          <p:cNvPr id="5" name="Picture 4">
            <a:extLst>
              <a:ext uri="{FF2B5EF4-FFF2-40B4-BE49-F238E27FC236}">
                <a16:creationId xmlns:a16="http://schemas.microsoft.com/office/drawing/2014/main" id="{D520A34C-865A-4D01-A6F0-7EE81F1BCE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
        <p:nvSpPr>
          <p:cNvPr id="4" name="Content Placeholder 3">
            <a:extLst>
              <a:ext uri="{FF2B5EF4-FFF2-40B4-BE49-F238E27FC236}">
                <a16:creationId xmlns:a16="http://schemas.microsoft.com/office/drawing/2014/main" id="{435FEACC-3D6C-421A-B65F-15958A8C5CB3}"/>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158F1180-9BCE-4ED8-B359-5FCE5896799A}"/>
              </a:ext>
            </a:extLst>
          </p:cNvPr>
          <p:cNvPicPr>
            <a:picLocks noChangeAspect="1"/>
          </p:cNvPicPr>
          <p:nvPr/>
        </p:nvPicPr>
        <p:blipFill>
          <a:blip r:embed="rId3"/>
          <a:stretch>
            <a:fillRect/>
          </a:stretch>
        </p:blipFill>
        <p:spPr>
          <a:xfrm>
            <a:off x="305519" y="1800468"/>
            <a:ext cx="11718255" cy="3151755"/>
          </a:xfrm>
          <a:prstGeom prst="rect">
            <a:avLst/>
          </a:prstGeom>
        </p:spPr>
      </p:pic>
    </p:spTree>
    <p:extLst>
      <p:ext uri="{BB962C8B-B14F-4D97-AF65-F5344CB8AC3E}">
        <p14:creationId xmlns:p14="http://schemas.microsoft.com/office/powerpoint/2010/main" val="341331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Welcome to Year 2 </a:t>
            </a:r>
          </a:p>
        </p:txBody>
      </p:sp>
      <p:sp>
        <p:nvSpPr>
          <p:cNvPr id="3" name="Content Placeholder 2"/>
          <p:cNvSpPr>
            <a:spLocks noGrp="1"/>
          </p:cNvSpPr>
          <p:nvPr>
            <p:ph idx="1"/>
          </p:nvPr>
        </p:nvSpPr>
        <p:spPr>
          <a:xfrm>
            <a:off x="1127448" y="1643152"/>
            <a:ext cx="10369152" cy="4038600"/>
          </a:xfrm>
        </p:spPr>
        <p:txBody>
          <a:bodyPr>
            <a:normAutofit/>
          </a:bodyPr>
          <a:lstStyle/>
          <a:p>
            <a:pPr marL="45720" indent="0">
              <a:buNone/>
            </a:pPr>
            <a:endParaRPr lang="en-GB" sz="2800" dirty="0">
              <a:solidFill>
                <a:srgbClr val="00B0F0"/>
              </a:solidFill>
              <a:latin typeface="Arial" panose="020B0604020202020204" pitchFamily="34" charset="0"/>
              <a:cs typeface="Arial" panose="020B0604020202020204" pitchFamily="34" charset="0"/>
            </a:endParaRPr>
          </a:p>
          <a:p>
            <a:pPr marL="45720" indent="0">
              <a:buNone/>
            </a:pPr>
            <a:r>
              <a:rPr lang="en-GB" sz="2800" dirty="0">
                <a:solidFill>
                  <a:srgbClr val="00B0F0"/>
                </a:solidFill>
                <a:latin typeface="Arial" panose="020B0604020202020204" pitchFamily="34" charset="0"/>
                <a:cs typeface="Arial" panose="020B0604020202020204" pitchFamily="34" charset="0"/>
              </a:rPr>
              <a:t>We hope that your child has settled in well to Year 2.</a:t>
            </a:r>
          </a:p>
          <a:p>
            <a:pPr marL="45720" indent="0">
              <a:buNone/>
            </a:pPr>
            <a:r>
              <a:rPr lang="en-GB" sz="2800" dirty="0">
                <a:solidFill>
                  <a:srgbClr val="00B0F0"/>
                </a:solidFill>
                <a:latin typeface="Arial" panose="020B0604020202020204" pitchFamily="34" charset="0"/>
                <a:cs typeface="Arial" panose="020B0604020202020204" pitchFamily="34" charset="0"/>
              </a:rPr>
              <a:t>We have certainly enjoyed teaching them so far and they are all impressing us with their smiley faces and enthusiasm.</a:t>
            </a:r>
          </a:p>
          <a:p>
            <a:pPr marL="45720" indent="0">
              <a:buNone/>
            </a:pPr>
            <a:r>
              <a:rPr lang="en-GB" sz="2800" dirty="0">
                <a:solidFill>
                  <a:srgbClr val="00B0F0"/>
                </a:solidFill>
                <a:latin typeface="Arial" panose="020B0604020202020204" pitchFamily="34" charset="0"/>
                <a:cs typeface="Arial" panose="020B0604020202020204" pitchFamily="34" charset="0"/>
              </a:rPr>
              <a:t>Hopefully, this pack will answer any questions you might have about Year 2.</a:t>
            </a: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9F57976-F93D-4D03-9A3C-ED5EC92BBD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981" y="84924"/>
            <a:ext cx="1103238" cy="1101333"/>
          </a:xfrm>
          <a:prstGeom prst="rect">
            <a:avLst/>
          </a:prstGeom>
          <a:noFill/>
          <a:ln>
            <a:noFill/>
          </a:ln>
        </p:spPr>
      </p:pic>
    </p:spTree>
    <p:extLst>
      <p:ext uri="{BB962C8B-B14F-4D97-AF65-F5344CB8AC3E}">
        <p14:creationId xmlns:p14="http://schemas.microsoft.com/office/powerpoint/2010/main" val="69781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C79E-595C-41B7-822C-1A9D6B124FF9}"/>
              </a:ext>
            </a:extLst>
          </p:cNvPr>
          <p:cNvSpPr>
            <a:spLocks noGrp="1"/>
          </p:cNvSpPr>
          <p:nvPr>
            <p:ph type="title"/>
          </p:nvPr>
        </p:nvSpPr>
        <p:spPr>
          <a:xfrm>
            <a:off x="4871864" y="0"/>
            <a:ext cx="5616624" cy="1219200"/>
          </a:xfrm>
        </p:spPr>
        <p:txBody>
          <a:bodyPr>
            <a:normAutofit/>
          </a:bodyPr>
          <a:lstStyle/>
          <a:p>
            <a:r>
              <a:rPr lang="en-US" sz="4800" dirty="0">
                <a:solidFill>
                  <a:srgbClr val="0070C0"/>
                </a:solidFill>
                <a:latin typeface="Arial" panose="020B0604020202020204" pitchFamily="34" charset="0"/>
                <a:cs typeface="Arial" panose="020B0604020202020204" pitchFamily="34" charset="0"/>
              </a:rPr>
              <a:t>Homework</a:t>
            </a:r>
            <a:endParaRPr lang="en-GB" sz="4800" dirty="0"/>
          </a:p>
        </p:txBody>
      </p:sp>
      <p:pic>
        <p:nvPicPr>
          <p:cNvPr id="4" name="Picture 3">
            <a:extLst>
              <a:ext uri="{FF2B5EF4-FFF2-40B4-BE49-F238E27FC236}">
                <a16:creationId xmlns:a16="http://schemas.microsoft.com/office/drawing/2014/main" id="{F0A7B3C7-4435-40CB-9742-5C2300C633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
        <p:nvSpPr>
          <p:cNvPr id="5" name="TextBox 4">
            <a:extLst>
              <a:ext uri="{FF2B5EF4-FFF2-40B4-BE49-F238E27FC236}">
                <a16:creationId xmlns:a16="http://schemas.microsoft.com/office/drawing/2014/main" id="{C84755A8-1EB6-4412-82B0-F82E8BA90A0C}"/>
              </a:ext>
            </a:extLst>
          </p:cNvPr>
          <p:cNvSpPr txBox="1"/>
          <p:nvPr/>
        </p:nvSpPr>
        <p:spPr>
          <a:xfrm>
            <a:off x="1847528" y="1807111"/>
            <a:ext cx="8889504" cy="2308324"/>
          </a:xfrm>
          <a:prstGeom prst="rect">
            <a:avLst/>
          </a:prstGeom>
          <a:noFill/>
        </p:spPr>
        <p:txBody>
          <a:bodyPr wrap="square" rtlCol="0">
            <a:spAutoFit/>
          </a:bodyPr>
          <a:lstStyle/>
          <a:p>
            <a:pPr marL="685800" indent="-685800">
              <a:buFont typeface="Wingdings" panose="05000000000000000000" pitchFamily="2" charset="2"/>
              <a:buChar char="v"/>
            </a:pPr>
            <a:r>
              <a:rPr lang="en-GB" sz="4800" dirty="0">
                <a:solidFill>
                  <a:srgbClr val="00B0F0"/>
                </a:solidFill>
                <a:latin typeface="Arial" panose="020B0604020202020204" pitchFamily="34" charset="0"/>
                <a:cs typeface="Arial" panose="020B0604020202020204" pitchFamily="34" charset="0"/>
              </a:rPr>
              <a:t>Reading</a:t>
            </a:r>
          </a:p>
          <a:p>
            <a:pPr marL="685800" indent="-685800">
              <a:buFont typeface="Wingdings" panose="05000000000000000000" pitchFamily="2" charset="2"/>
              <a:buChar char="v"/>
            </a:pPr>
            <a:r>
              <a:rPr lang="en-GB" sz="4800" dirty="0">
                <a:solidFill>
                  <a:srgbClr val="00B0F0"/>
                </a:solidFill>
                <a:latin typeface="Arial" panose="020B0604020202020204" pitchFamily="34" charset="0"/>
                <a:cs typeface="Arial" panose="020B0604020202020204" pitchFamily="34" charset="0"/>
              </a:rPr>
              <a:t>Spellings</a:t>
            </a:r>
          </a:p>
          <a:p>
            <a:pPr marL="685800" indent="-685800">
              <a:buFont typeface="Wingdings" panose="05000000000000000000" pitchFamily="2" charset="2"/>
              <a:buChar char="v"/>
            </a:pPr>
            <a:r>
              <a:rPr lang="en-GB" sz="4800" dirty="0">
                <a:solidFill>
                  <a:srgbClr val="00B0F0"/>
                </a:solidFill>
                <a:latin typeface="Arial" panose="020B0604020202020204" pitchFamily="34" charset="0"/>
                <a:cs typeface="Arial" panose="020B0604020202020204" pitchFamily="34" charset="0"/>
              </a:rPr>
              <a:t>Times Tables</a:t>
            </a:r>
          </a:p>
        </p:txBody>
      </p:sp>
      <p:pic>
        <p:nvPicPr>
          <p:cNvPr id="1026" name="Picture 2" descr="Homework &amp; Spelling Tasks | Blakedown Primary School">
            <a:extLst>
              <a:ext uri="{FF2B5EF4-FFF2-40B4-BE49-F238E27FC236}">
                <a16:creationId xmlns:a16="http://schemas.microsoft.com/office/drawing/2014/main" id="{DE3CE04D-262A-4E79-BADF-0C2DD78FF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94" y="136865"/>
            <a:ext cx="3247833" cy="98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647" y="-363266"/>
            <a:ext cx="9753600" cy="1219200"/>
          </a:xfrm>
        </p:spPr>
        <p:txBody>
          <a:bodyPr>
            <a:normAutofit/>
          </a:bodyPr>
          <a:lstStyle/>
          <a:p>
            <a:pPr algn="ctr"/>
            <a:r>
              <a:rPr lang="en-US" sz="4000" dirty="0">
                <a:solidFill>
                  <a:srgbClr val="0070C0"/>
                </a:solidFill>
                <a:latin typeface="Arial" panose="020B0604020202020204" pitchFamily="34" charset="0"/>
                <a:cs typeface="Arial" panose="020B0604020202020204" pitchFamily="34" charset="0"/>
              </a:rPr>
              <a:t>      Helping your child with reading</a:t>
            </a: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ontent Placeholder 9"/>
          <p:cNvSpPr>
            <a:spLocks noGrp="1"/>
          </p:cNvSpPr>
          <p:nvPr>
            <p:ph idx="1"/>
          </p:nvPr>
        </p:nvSpPr>
        <p:spPr>
          <a:xfrm>
            <a:off x="1244967" y="1351524"/>
            <a:ext cx="10795318" cy="5431592"/>
          </a:xfrm>
        </p:spPr>
        <p:txBody>
          <a:bodyPr>
            <a:normAutofit/>
          </a:bodyPr>
          <a:lstStyle/>
          <a:p>
            <a:pPr marL="45720" indent="0" algn="ctr">
              <a:lnSpc>
                <a:spcPct val="100000"/>
              </a:lnSpc>
              <a:buNone/>
            </a:pPr>
            <a:r>
              <a:rPr lang="en-GB" sz="3200" b="1" dirty="0">
                <a:solidFill>
                  <a:srgbClr val="0070C0"/>
                </a:solidFill>
                <a:latin typeface="Arial" panose="020B0604020202020204" pitchFamily="34" charset="0"/>
                <a:cs typeface="Arial" panose="020B0604020202020204" pitchFamily="34" charset="0"/>
              </a:rPr>
              <a:t>Reading is the passport to the world!</a:t>
            </a:r>
          </a:p>
          <a:p>
            <a:pPr marL="45720" indent="0">
              <a:lnSpc>
                <a:spcPct val="100000"/>
              </a:lnSpc>
              <a:buNone/>
            </a:pPr>
            <a:endParaRPr lang="en-GB" dirty="0">
              <a:solidFill>
                <a:srgbClr val="00B0F0"/>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r>
              <a:rPr lang="en-GB" dirty="0">
                <a:solidFill>
                  <a:srgbClr val="00B0F0"/>
                </a:solidFill>
                <a:latin typeface="Arial" panose="020B0604020202020204" pitchFamily="34" charset="0"/>
                <a:cs typeface="Arial" panose="020B0604020202020204" pitchFamily="34" charset="0"/>
              </a:rPr>
              <a:t>Please try to read with your child at least 3 times per week and the complete reading record</a:t>
            </a:r>
          </a:p>
          <a:p>
            <a:pPr>
              <a:lnSpc>
                <a:spcPct val="100000"/>
              </a:lnSpc>
              <a:buFont typeface="Wingdings" panose="05000000000000000000" pitchFamily="2" charset="2"/>
              <a:buChar char="v"/>
            </a:pPr>
            <a:r>
              <a:rPr lang="en-GB" dirty="0">
                <a:solidFill>
                  <a:srgbClr val="00B0F0"/>
                </a:solidFill>
                <a:latin typeface="Arial" panose="020B0604020202020204" pitchFamily="34" charset="0"/>
                <a:cs typeface="Arial" panose="020B0604020202020204" pitchFamily="34" charset="0"/>
              </a:rPr>
              <a:t> Children will earn a raffle ticket which will be entered into our half termly prize draw</a:t>
            </a:r>
          </a:p>
          <a:p>
            <a:pPr>
              <a:lnSpc>
                <a:spcPct val="100000"/>
              </a:lnSpc>
              <a:buFont typeface="Wingdings" panose="05000000000000000000" pitchFamily="2" charset="2"/>
              <a:buChar char="v"/>
            </a:pPr>
            <a:r>
              <a:rPr lang="en-GB" dirty="0">
                <a:solidFill>
                  <a:srgbClr val="00B0F0"/>
                </a:solidFill>
                <a:latin typeface="Arial" panose="020B0604020202020204" pitchFamily="34" charset="0"/>
                <a:cs typeface="Arial" panose="020B0604020202020204" pitchFamily="34" charset="0"/>
              </a:rPr>
              <a:t>Try to encourage your child to read with fluency, steady pace and expression</a:t>
            </a:r>
          </a:p>
          <a:p>
            <a:pPr>
              <a:lnSpc>
                <a:spcPct val="100000"/>
              </a:lnSpc>
              <a:buFont typeface="Wingdings" panose="05000000000000000000" pitchFamily="2" charset="2"/>
              <a:buChar char="v"/>
            </a:pPr>
            <a:r>
              <a:rPr lang="en-GB" dirty="0">
                <a:solidFill>
                  <a:srgbClr val="00B0F0"/>
                </a:solidFill>
                <a:latin typeface="Arial" panose="020B0604020202020204" pitchFamily="34" charset="0"/>
                <a:cs typeface="Arial" panose="020B0604020202020204" pitchFamily="34" charset="0"/>
              </a:rPr>
              <a:t>Ask what is happening? Predict what is going to happen next? General talk about the book – likes / dislikes / have they been in a similar situation </a:t>
            </a:r>
            <a:r>
              <a:rPr lang="en-GB" dirty="0" err="1">
                <a:solidFill>
                  <a:srgbClr val="00B0F0"/>
                </a:solidFill>
                <a:latin typeface="Arial" panose="020B0604020202020204" pitchFamily="34" charset="0"/>
                <a:cs typeface="Arial" panose="020B0604020202020204" pitchFamily="34" charset="0"/>
              </a:rPr>
              <a:t>etc</a:t>
            </a:r>
            <a:endParaRPr lang="en-GB" dirty="0">
              <a:solidFill>
                <a:srgbClr val="00B0F0"/>
              </a:solidFill>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r>
              <a:rPr lang="en-GB" dirty="0">
                <a:solidFill>
                  <a:srgbClr val="00B0F0"/>
                </a:solidFill>
                <a:latin typeface="Arial" panose="020B0604020202020204" pitchFamily="34" charset="0"/>
                <a:cs typeface="Arial" panose="020B0604020202020204" pitchFamily="34" charset="0"/>
              </a:rPr>
              <a:t>Spot any ‘WOW’ words? Check meaning of words</a:t>
            </a:r>
          </a:p>
          <a:p>
            <a:pPr marL="45720" indent="0">
              <a:buNone/>
            </a:pPr>
            <a:endParaRPr lang="en-GB" dirty="0">
              <a:solidFill>
                <a:srgbClr val="FF0000"/>
              </a:solidFill>
              <a:latin typeface="Arial" panose="020B0604020202020204" pitchFamily="34" charset="0"/>
              <a:cs typeface="Arial" panose="020B0604020202020204" pitchFamily="34" charset="0"/>
            </a:endParaRPr>
          </a:p>
          <a:p>
            <a:endParaRPr lang="en-GB" dirty="0"/>
          </a:p>
        </p:txBody>
      </p:sp>
      <p:pic>
        <p:nvPicPr>
          <p:cNvPr id="11" name="Picture 10">
            <a:extLst>
              <a:ext uri="{FF2B5EF4-FFF2-40B4-BE49-F238E27FC236}">
                <a16:creationId xmlns:a16="http://schemas.microsoft.com/office/drawing/2014/main" id="{829DFB52-8A9F-49D3-9DE3-7892887FF1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pic>
        <p:nvPicPr>
          <p:cNvPr id="2050" name="Picture 2" descr="A5 Children's Reading Record Book : Amazon.co.uk: Home &amp; Kitchen">
            <a:extLst>
              <a:ext uri="{FF2B5EF4-FFF2-40B4-BE49-F238E27FC236}">
                <a16:creationId xmlns:a16="http://schemas.microsoft.com/office/drawing/2014/main" id="{C777C5BD-1E54-4457-B559-8BD4626C5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0" y="74884"/>
            <a:ext cx="24479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0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990198"/>
            <a:ext cx="9753600" cy="1219200"/>
          </a:xfrm>
        </p:spPr>
        <p:txBody>
          <a:bodyPr>
            <a:normAutofit fontScale="90000"/>
          </a:bodyPr>
          <a:lstStyle/>
          <a:p>
            <a:pPr algn="ctr"/>
            <a:r>
              <a:rPr lang="en-US" sz="6000" dirty="0">
                <a:solidFill>
                  <a:srgbClr val="0070C0"/>
                </a:solidFill>
                <a:latin typeface="Arial" panose="020B0604020202020204" pitchFamily="34" charset="0"/>
                <a:cs typeface="Arial" panose="020B0604020202020204" pitchFamily="34" charset="0"/>
              </a:rPr>
              <a:t>Helping your child with </a:t>
            </a:r>
            <a:br>
              <a:rPr lang="en-US" sz="6000" dirty="0">
                <a:solidFill>
                  <a:srgbClr val="0070C0"/>
                </a:solidFill>
                <a:latin typeface="Arial" panose="020B0604020202020204" pitchFamily="34" charset="0"/>
                <a:cs typeface="Arial" panose="020B0604020202020204" pitchFamily="34" charset="0"/>
              </a:rPr>
            </a:br>
            <a:r>
              <a:rPr lang="en-US" sz="6000" dirty="0" err="1">
                <a:solidFill>
                  <a:srgbClr val="0070C0"/>
                </a:solidFill>
                <a:latin typeface="Arial" panose="020B0604020202020204" pitchFamily="34" charset="0"/>
                <a:cs typeface="Arial" panose="020B0604020202020204" pitchFamily="34" charset="0"/>
              </a:rPr>
              <a:t>Maths</a:t>
            </a:r>
            <a:endParaRPr lang="en-US" sz="6000" dirty="0">
              <a:solidFill>
                <a:srgbClr val="0070C0"/>
              </a:solidFill>
              <a:latin typeface="Arial" panose="020B0604020202020204" pitchFamily="34" charset="0"/>
              <a:cs typeface="Arial" panose="020B0604020202020204" pitchFamily="34" charset="0"/>
            </a:endParaRP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ontent Placeholder 9"/>
          <p:cNvSpPr>
            <a:spLocks noGrp="1"/>
          </p:cNvSpPr>
          <p:nvPr>
            <p:ph idx="1"/>
          </p:nvPr>
        </p:nvSpPr>
        <p:spPr>
          <a:xfrm>
            <a:off x="1219200" y="2234506"/>
            <a:ext cx="9753600" cy="4038600"/>
          </a:xfrm>
        </p:spPr>
        <p:txBody>
          <a:bodyPr>
            <a:normAutofit/>
          </a:bodyPr>
          <a:lstStyle/>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Mental Maths</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Times Tables – 2,3,5 and 10</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Number bonds to 10 and 20</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Money</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Telling the time </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Times Tables </a:t>
            </a:r>
            <a:r>
              <a:rPr lang="en-GB" sz="3200" dirty="0" err="1">
                <a:solidFill>
                  <a:srgbClr val="00B0F0"/>
                </a:solidFill>
                <a:latin typeface="Arial" panose="020B0604020202020204" pitchFamily="34" charset="0"/>
                <a:cs typeface="Arial" panose="020B0604020202020204" pitchFamily="34" charset="0"/>
              </a:rPr>
              <a:t>Rockstars</a:t>
            </a:r>
            <a:r>
              <a:rPr lang="en-GB" sz="3200" dirty="0">
                <a:solidFill>
                  <a:srgbClr val="00B0F0"/>
                </a:solidFill>
                <a:latin typeface="Arial" panose="020B0604020202020204" pitchFamily="34" charset="0"/>
                <a:cs typeface="Arial" panose="020B0604020202020204" pitchFamily="34" charset="0"/>
              </a:rPr>
              <a:t> – details in reading record</a:t>
            </a:r>
            <a:endParaRPr lang="en-GB" sz="2800" dirty="0">
              <a:solidFill>
                <a:srgbClr val="00B0F0"/>
              </a:solidFill>
              <a:latin typeface="Arial" panose="020B0604020202020204" pitchFamily="34" charset="0"/>
              <a:cs typeface="Arial" panose="020B0604020202020204" pitchFamily="34" charset="0"/>
            </a:endParaRPr>
          </a:p>
          <a:p>
            <a:endParaRPr lang="en-GB" dirty="0"/>
          </a:p>
        </p:txBody>
      </p:sp>
      <p:sp>
        <p:nvSpPr>
          <p:cNvPr id="4" name="AutoShape 2" descr="Image result for maths symbol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maths symbol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8" name="Picture 6" descr="Image result for maths symb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89" y="147955"/>
            <a:ext cx="2027528" cy="16844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DBC623D-1823-4A52-96BD-7D604B64C36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51516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81000"/>
            <a:ext cx="10512425" cy="1219200"/>
          </a:xfrm>
        </p:spPr>
        <p:txBody>
          <a:bodyPr>
            <a:normAutofit fontScale="90000"/>
          </a:bodyPr>
          <a:lstStyle/>
          <a:p>
            <a:pPr algn="ctr"/>
            <a:r>
              <a:rPr lang="en-US" sz="6000" dirty="0">
                <a:solidFill>
                  <a:srgbClr val="0070C0"/>
                </a:solidFill>
                <a:latin typeface="Arial" panose="020B0604020202020204" pitchFamily="34" charset="0"/>
                <a:cs typeface="Arial" panose="020B0604020202020204" pitchFamily="34" charset="0"/>
              </a:rPr>
              <a:t>Helping your child with Spellings</a:t>
            </a: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ontent Placeholder 9"/>
          <p:cNvSpPr>
            <a:spLocks noGrp="1"/>
          </p:cNvSpPr>
          <p:nvPr>
            <p:ph idx="1"/>
          </p:nvPr>
        </p:nvSpPr>
        <p:spPr>
          <a:xfrm>
            <a:off x="1219200" y="2234506"/>
            <a:ext cx="9753600" cy="2994694"/>
          </a:xfrm>
        </p:spPr>
        <p:txBody>
          <a:bodyPr>
            <a:normAutofit lnSpcReduction="10000"/>
          </a:bodyPr>
          <a:lstStyle/>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Use of Purple Mash in school and at home to support your child. </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Each half term spelling lists for each week will be sent home, added to class dojo and on the class webpage.</a:t>
            </a:r>
          </a:p>
          <a:p>
            <a:pPr>
              <a:buFont typeface="Wingdings" panose="05000000000000000000" pitchFamily="2" charset="2"/>
              <a:buChar char="v"/>
            </a:pPr>
            <a:r>
              <a:rPr lang="en-GB" sz="3200" dirty="0">
                <a:solidFill>
                  <a:srgbClr val="00B0F0"/>
                </a:solidFill>
                <a:latin typeface="Arial" panose="020B0604020202020204" pitchFamily="34" charset="0"/>
                <a:cs typeface="Arial" panose="020B0604020202020204" pitchFamily="34" charset="0"/>
              </a:rPr>
              <a:t>Weekly spelling test every Friday.</a:t>
            </a:r>
          </a:p>
          <a:p>
            <a:endParaRPr lang="en-GB" dirty="0"/>
          </a:p>
        </p:txBody>
      </p:sp>
      <p:sp>
        <p:nvSpPr>
          <p:cNvPr id="4" name="AutoShape 2" descr="Image result for maths symbol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maths symbol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817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solidFill>
                  <a:srgbClr val="7030A0"/>
                </a:solidFill>
                <a:latin typeface="Arial" panose="020B0604020202020204" pitchFamily="34" charset="0"/>
                <a:cs typeface="Arial" panose="020B0604020202020204" pitchFamily="34" charset="0"/>
              </a:rPr>
              <a:t>Online Safety</a:t>
            </a: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Content Placeholder 9"/>
          <p:cNvSpPr>
            <a:spLocks noGrp="1"/>
          </p:cNvSpPr>
          <p:nvPr>
            <p:ph idx="1"/>
          </p:nvPr>
        </p:nvSpPr>
        <p:spPr>
          <a:xfrm>
            <a:off x="1527175" y="1614577"/>
            <a:ext cx="9630717" cy="4038600"/>
          </a:xfrm>
        </p:spPr>
        <p:txBody>
          <a:bodyPr>
            <a:normAutofit/>
          </a:bodyPr>
          <a:lstStyle/>
          <a:p>
            <a:pPr>
              <a:buFont typeface="Wingdings" panose="05000000000000000000" pitchFamily="2" charset="2"/>
              <a:buChar char="v"/>
            </a:pPr>
            <a:r>
              <a:rPr lang="en-GB" sz="3600" dirty="0">
                <a:solidFill>
                  <a:srgbClr val="00B0F0"/>
                </a:solidFill>
                <a:latin typeface="Arial" panose="020B0604020202020204" pitchFamily="34" charset="0"/>
                <a:cs typeface="Arial" panose="020B0604020202020204" pitchFamily="34" charset="0"/>
              </a:rPr>
              <a:t>Children are taught about the importance of staying safe online. Please and discuss the Computer Rules with your child.</a:t>
            </a:r>
          </a:p>
          <a:p>
            <a:pPr>
              <a:buFont typeface="Wingdings" panose="05000000000000000000" pitchFamily="2" charset="2"/>
              <a:buChar char="v"/>
            </a:pPr>
            <a:r>
              <a:rPr lang="en-GB" sz="3600" dirty="0">
                <a:solidFill>
                  <a:srgbClr val="00B0F0"/>
                </a:solidFill>
                <a:latin typeface="Arial" panose="020B0604020202020204" pitchFamily="34" charset="0"/>
                <a:cs typeface="Arial" panose="020B0604020202020204" pitchFamily="34" charset="0"/>
              </a:rPr>
              <a:t>If you are concerned about  any aspect of online safety please don’t hesitate to contact us.</a:t>
            </a:r>
          </a:p>
        </p:txBody>
      </p:sp>
      <p:sp>
        <p:nvSpPr>
          <p:cNvPr id="4" name="AutoShape 2" descr="Image result for maths symbol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maths symbol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 descr="Image result for homewor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a:extLst>
              <a:ext uri="{FF2B5EF4-FFF2-40B4-BE49-F238E27FC236}">
                <a16:creationId xmlns:a16="http://schemas.microsoft.com/office/drawing/2014/main" id="{3663E67D-3B09-4A1F-907F-420D1151D86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17148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Class Dojo</a:t>
            </a:r>
          </a:p>
        </p:txBody>
      </p:sp>
      <p:sp>
        <p:nvSpPr>
          <p:cNvPr id="3" name="Content Placeholder 2"/>
          <p:cNvSpPr>
            <a:spLocks noGrp="1"/>
          </p:cNvSpPr>
          <p:nvPr>
            <p:ph idx="1"/>
          </p:nvPr>
        </p:nvSpPr>
        <p:spPr>
          <a:xfrm>
            <a:off x="1199456" y="2420888"/>
            <a:ext cx="10369152" cy="4896544"/>
          </a:xfrm>
        </p:spPr>
        <p:txBody>
          <a:bodyPr>
            <a:normAutofit/>
          </a:bodyPr>
          <a:lstStyle/>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Class Dojo is now the main method of communication so please check in regularly for updates and news about your child’s class. </a:t>
            </a:r>
          </a:p>
          <a:p>
            <a:pP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If you would like to share any out of school achievements we would love to hear about them so send us a message/photo on Class Dojo</a:t>
            </a:r>
            <a:r>
              <a:rPr lang="en-GB" sz="2800" dirty="0">
                <a:solidFill>
                  <a:srgbClr val="00B0F0"/>
                </a:solidFill>
              </a:rPr>
              <a:t>.</a:t>
            </a:r>
          </a:p>
          <a:p>
            <a:pPr lvl="0"/>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1028" name="Picture 4" descr="ClassDojo | Product Reviews | EdSu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52"/>
            <a:ext cx="2172196" cy="21721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3992AD-5E7A-4835-8E37-09ED5094F4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141061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School Contacts</a:t>
            </a:r>
          </a:p>
        </p:txBody>
      </p:sp>
      <p:sp>
        <p:nvSpPr>
          <p:cNvPr id="3" name="Content Placeholder 2"/>
          <p:cNvSpPr>
            <a:spLocks noGrp="1"/>
          </p:cNvSpPr>
          <p:nvPr>
            <p:ph idx="1"/>
          </p:nvPr>
        </p:nvSpPr>
        <p:spPr>
          <a:xfrm>
            <a:off x="1199456" y="2420888"/>
            <a:ext cx="10369152" cy="4896544"/>
          </a:xfrm>
        </p:spPr>
        <p:txBody>
          <a:bodyPr>
            <a:normAutofit/>
          </a:bodyPr>
          <a:lstStyle/>
          <a:p>
            <a:r>
              <a:rPr lang="en-GB" sz="2800" dirty="0">
                <a:solidFill>
                  <a:srgbClr val="00B0F0"/>
                </a:solidFill>
                <a:latin typeface="Arial" panose="020B0604020202020204" pitchFamily="34" charset="0"/>
                <a:cs typeface="Arial" panose="020B0604020202020204" pitchFamily="34" charset="0"/>
              </a:rPr>
              <a:t>School Nurse: Our School Nurse is Ms Helen Yates. You can contact her or the other nurses directly at </a:t>
            </a:r>
            <a:r>
              <a:rPr lang="en-GB" sz="2800" dirty="0" err="1">
                <a:solidFill>
                  <a:srgbClr val="00B0F0"/>
                </a:solidFill>
                <a:latin typeface="Arial" panose="020B0604020202020204" pitchFamily="34" charset="0"/>
                <a:cs typeface="Arial" panose="020B0604020202020204" pitchFamily="34" charset="0"/>
              </a:rPr>
              <a:t>Merseycare</a:t>
            </a:r>
            <a:r>
              <a:rPr lang="en-GB" sz="2800" dirty="0">
                <a:solidFill>
                  <a:srgbClr val="00B0F0"/>
                </a:solidFill>
                <a:latin typeface="Arial" panose="020B0604020202020204" pitchFamily="34" charset="0"/>
                <a:cs typeface="Arial" panose="020B0604020202020204" pitchFamily="34" charset="0"/>
              </a:rPr>
              <a:t> on 0151 247 6354 or you can contact the school nurse directly at: </a:t>
            </a:r>
            <a:r>
              <a:rPr lang="en-GB" sz="2800" u="sng"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mcn-tr.hoghton0-19team@nhs.net</a:t>
            </a:r>
            <a:r>
              <a:rPr lang="en-GB" sz="2800" dirty="0">
                <a:solidFill>
                  <a:srgbClr val="00B0F0"/>
                </a:solidFill>
                <a:latin typeface="Arial" panose="020B0604020202020204" pitchFamily="34" charset="0"/>
                <a:cs typeface="Arial" panose="020B0604020202020204" pitchFamily="34" charset="0"/>
              </a:rPr>
              <a:t> or speak to the office. </a:t>
            </a:r>
          </a:p>
          <a:p>
            <a:r>
              <a:rPr lang="en-GB" sz="2800" dirty="0">
                <a:solidFill>
                  <a:srgbClr val="00B0F0"/>
                </a:solidFill>
                <a:latin typeface="Arial" panose="020B0604020202020204" pitchFamily="34" charset="0"/>
                <a:cs typeface="Arial" panose="020B0604020202020204" pitchFamily="34" charset="0"/>
              </a:rPr>
              <a:t>Alternatively, we commonly hold drop-in sessions at the Parish Centre that you can attend without an appointment. </a:t>
            </a:r>
          </a:p>
          <a:p>
            <a:pPr>
              <a:buFont typeface="Wingdings" panose="05000000000000000000" pitchFamily="2" charset="2"/>
              <a:buChar char="v"/>
            </a:pPr>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33992AD-5E7A-4835-8E37-09ED5094F4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6465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School Contacts</a:t>
            </a:r>
          </a:p>
        </p:txBody>
      </p:sp>
      <p:sp>
        <p:nvSpPr>
          <p:cNvPr id="3" name="Content Placeholder 2"/>
          <p:cNvSpPr>
            <a:spLocks noGrp="1"/>
          </p:cNvSpPr>
          <p:nvPr>
            <p:ph idx="1"/>
          </p:nvPr>
        </p:nvSpPr>
        <p:spPr>
          <a:xfrm>
            <a:off x="1199456" y="2420888"/>
            <a:ext cx="10369152" cy="4896544"/>
          </a:xfrm>
        </p:spPr>
        <p:txBody>
          <a:bodyPr>
            <a:normAutofit/>
          </a:bodyPr>
          <a:lstStyle/>
          <a:p>
            <a:r>
              <a:rPr lang="en-GB" sz="2800" dirty="0">
                <a:solidFill>
                  <a:srgbClr val="00B0F0"/>
                </a:solidFill>
                <a:latin typeface="Arial" panose="020B0604020202020204" pitchFamily="34" charset="0"/>
                <a:cs typeface="Arial" panose="020B0604020202020204" pitchFamily="34" charset="0"/>
              </a:rPr>
              <a:t>Family Link Worker: Mrs Louise Rees is our Family Link Worker at Holy Trinity Primary School. One of her roles is to provide practical support to all our families and a chance to chat things through. This might be support with school concerns, housing, employment, benefits, physical health, mental health or many other things.  She is available to speak to most mornings on the Infant Yard Gate. Please feel free to pop into school and see her or email Mrs Rees for an appointment: </a:t>
            </a:r>
            <a:r>
              <a:rPr lang="en-GB" sz="2800" u="sng"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louise.rees@ldst.org.uk</a:t>
            </a:r>
            <a:r>
              <a:rPr lang="en-GB" sz="2800" dirty="0">
                <a:solidFill>
                  <a:srgbClr val="00B0F0"/>
                </a:solidFill>
                <a:latin typeface="Arial" panose="020B0604020202020204" pitchFamily="34" charset="0"/>
                <a:cs typeface="Arial" panose="020B0604020202020204" pitchFamily="34" charset="0"/>
              </a:rPr>
              <a:t> </a:t>
            </a:r>
          </a:p>
          <a:p>
            <a:pPr marL="45720" indent="0">
              <a:buNone/>
            </a:pPr>
            <a:endParaRPr lang="en-GB" dirty="0"/>
          </a:p>
          <a:p>
            <a:pPr>
              <a:buFont typeface="Wingdings" panose="05000000000000000000" pitchFamily="2" charset="2"/>
              <a:buChar char="v"/>
            </a:pPr>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33992AD-5E7A-4835-8E37-09ED5094F4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323453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School Contacts</a:t>
            </a:r>
          </a:p>
        </p:txBody>
      </p:sp>
      <p:sp>
        <p:nvSpPr>
          <p:cNvPr id="3" name="Content Placeholder 2"/>
          <p:cNvSpPr>
            <a:spLocks noGrp="1"/>
          </p:cNvSpPr>
          <p:nvPr>
            <p:ph idx="1"/>
          </p:nvPr>
        </p:nvSpPr>
        <p:spPr>
          <a:xfrm>
            <a:off x="1199456" y="2420888"/>
            <a:ext cx="10369152" cy="4896544"/>
          </a:xfrm>
        </p:spPr>
        <p:txBody>
          <a:bodyPr>
            <a:normAutofit/>
          </a:bodyPr>
          <a:lstStyle/>
          <a:p>
            <a:r>
              <a:rPr lang="en-GB" sz="2800" dirty="0">
                <a:solidFill>
                  <a:srgbClr val="00B0F0"/>
                </a:solidFill>
                <a:latin typeface="Arial" panose="020B0604020202020204" pitchFamily="34" charset="0"/>
                <a:cs typeface="Arial" panose="020B0604020202020204" pitchFamily="34" charset="0"/>
              </a:rPr>
              <a:t>Learning Mentor/Safeguarding Coordinator: Our Learning Mentor is Mrs Jude Rankin and she is available to speak to most mornings and afternoons on the Junior Yard Gate. Mrs Rankin works closely with families that require support and oversees our attendance. If you find yourself struggling or have any issues or concerns, please speak to Mrs Rankin or the school office so that school can support you. You can call on 07970 389 365 or email </a:t>
            </a:r>
            <a:r>
              <a:rPr lang="en-GB" sz="2800" u="sng"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Judith.Rankin@ldst.org.uk</a:t>
            </a:r>
            <a:r>
              <a:rPr lang="en-GB" sz="2800" dirty="0">
                <a:solidFill>
                  <a:srgbClr val="00B0F0"/>
                </a:solidFill>
                <a:latin typeface="Arial" panose="020B0604020202020204" pitchFamily="34" charset="0"/>
                <a:cs typeface="Arial" panose="020B0604020202020204" pitchFamily="34" charset="0"/>
              </a:rPr>
              <a:t>. </a:t>
            </a:r>
          </a:p>
          <a:p>
            <a:pPr marL="45720" indent="0">
              <a:buNone/>
            </a:pPr>
            <a:endParaRPr lang="en-GB" dirty="0"/>
          </a:p>
          <a:p>
            <a:endParaRPr lang="en-GB" dirty="0"/>
          </a:p>
          <a:p>
            <a:pPr>
              <a:buFont typeface="Wingdings" panose="05000000000000000000" pitchFamily="2" charset="2"/>
              <a:buChar char="v"/>
            </a:pPr>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lvl="0"/>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33992AD-5E7A-4835-8E37-09ED5094F4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205593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274" y="381000"/>
            <a:ext cx="8061702" cy="1219200"/>
          </a:xfrm>
        </p:spPr>
        <p:txBody>
          <a:bodyPr>
            <a:normAutofit/>
          </a:bodyPr>
          <a:lstStyle/>
          <a:p>
            <a:pPr algn="ctr"/>
            <a:r>
              <a:rPr lang="en-US" sz="7200" dirty="0">
                <a:solidFill>
                  <a:srgbClr val="0070C0"/>
                </a:solidFill>
                <a:latin typeface="Arial"/>
                <a:cs typeface="Arial"/>
              </a:rPr>
              <a:t>School Dinners</a:t>
            </a:r>
            <a:endParaRPr lang="en-US" sz="72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99456" y="2420888"/>
            <a:ext cx="10369152" cy="4896544"/>
          </a:xfrm>
        </p:spPr>
        <p:txBody>
          <a:bodyPr vert="horz" lIns="91440" tIns="45720" rIns="91440" bIns="45720" rtlCol="0" anchor="t">
            <a:normAutofit/>
          </a:bodyPr>
          <a:lstStyle/>
          <a:p>
            <a:pPr algn="ctr">
              <a:buFont typeface="Wingdings" panose="05000000000000000000" pitchFamily="2" charset="2"/>
              <a:buChar char="v"/>
            </a:pPr>
            <a:r>
              <a:rPr lang="en-GB" sz="2800" dirty="0">
                <a:solidFill>
                  <a:srgbClr val="00B0F0"/>
                </a:solidFill>
                <a:latin typeface="Arial"/>
                <a:cs typeface="Arial"/>
              </a:rPr>
              <a:t>Delicious cooked lunch at a cost of £2.50 per day</a:t>
            </a:r>
            <a:endParaRPr lang="en-US" dirty="0"/>
          </a:p>
          <a:p>
            <a:pPr marL="45720" indent="0" algn="ctr">
              <a:buNone/>
            </a:pPr>
            <a:r>
              <a:rPr lang="en-GB" sz="2800" dirty="0">
                <a:solidFill>
                  <a:srgbClr val="00B0F0"/>
                </a:solidFill>
                <a:latin typeface="Arial"/>
                <a:cs typeface="Arial"/>
              </a:rPr>
              <a:t>(Weekly menu available at the school office)</a:t>
            </a:r>
          </a:p>
          <a:p>
            <a:pPr marL="45720" lvl="0" indent="0" algn="ctr">
              <a:buNone/>
            </a:pPr>
            <a:r>
              <a:rPr lang="en-GB" sz="2800" dirty="0">
                <a:solidFill>
                  <a:srgbClr val="00B0F0"/>
                </a:solidFill>
                <a:latin typeface="Arial"/>
                <a:cs typeface="Arial"/>
              </a:rPr>
              <a:t>Or</a:t>
            </a:r>
          </a:p>
          <a:p>
            <a:pPr algn="ctr">
              <a:buFont typeface="Wingdings" panose="05000000000000000000" pitchFamily="2" charset="2"/>
              <a:buChar char="v"/>
            </a:pPr>
            <a:r>
              <a:rPr lang="en-GB" sz="2800" dirty="0">
                <a:solidFill>
                  <a:srgbClr val="00B0F0"/>
                </a:solidFill>
                <a:latin typeface="Arial"/>
                <a:cs typeface="Arial"/>
              </a:rPr>
              <a:t>Healthy Lunch box</a:t>
            </a:r>
          </a:p>
          <a:p>
            <a:pPr algn="ctr">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We have forms to see if you are eligible for Free School Meals.  A member of staff will support you to complete the form.</a:t>
            </a:r>
          </a:p>
          <a:p>
            <a:pPr>
              <a:buFont typeface="Wingdings" panose="05000000000000000000" pitchFamily="2" charset="2"/>
              <a:buChar char="v"/>
            </a:pPr>
            <a:endParaRPr lang="en-GB" sz="2800" dirty="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2800" dirty="0">
              <a:solidFill>
                <a:srgbClr val="00B0F0"/>
              </a:solidFill>
              <a:latin typeface="Arial"/>
              <a:cs typeface="Arial"/>
            </a:endParaRPr>
          </a:p>
          <a:p>
            <a:pPr>
              <a:buFont typeface="Wingdings" panose="05000000000000000000" pitchFamily="2" charset="2"/>
              <a:buChar char="v"/>
            </a:pPr>
            <a:endParaRPr lang="en-GB" sz="2800" dirty="0">
              <a:solidFill>
                <a:srgbClr val="00B0F0"/>
              </a:solidFill>
              <a:latin typeface="Arial" panose="020B0604020202020204" pitchFamily="34" charset="0"/>
              <a:cs typeface="Arial" panose="020B0604020202020204" pitchFamily="34" charset="0"/>
            </a:endParaRPr>
          </a:p>
          <a:p>
            <a:pPr marL="45720" indent="0">
              <a:buNone/>
            </a:pPr>
            <a:endParaRPr lang="en-GB" sz="2800" dirty="0">
              <a:solidFill>
                <a:srgbClr val="00B0F0"/>
              </a:solidFill>
              <a:latin typeface="Arial" panose="020B0604020202020204" pitchFamily="34" charset="0"/>
              <a:cs typeface="Arial" panose="020B0604020202020204" pitchFamily="34" charset="0"/>
            </a:endParaRPr>
          </a:p>
          <a:p>
            <a:pPr marL="45720" lvl="0" indent="0">
              <a:buNone/>
            </a:pPr>
            <a:endParaRPr lang="en-GB" sz="2800" dirty="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2800" dirty="0">
              <a:solidFill>
                <a:srgbClr val="00B0F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33992AD-5E7A-4835-8E37-09ED5094F4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pic>
        <p:nvPicPr>
          <p:cNvPr id="4" name="Picture 5" descr="Engineering drawing&#10;&#10;Description automatically generated">
            <a:extLst>
              <a:ext uri="{FF2B5EF4-FFF2-40B4-BE49-F238E27FC236}">
                <a16:creationId xmlns:a16="http://schemas.microsoft.com/office/drawing/2014/main" id="{E47230DF-336C-002F-0EA6-BC95ABC20149}"/>
              </a:ext>
            </a:extLst>
          </p:cNvPr>
          <p:cNvPicPr>
            <a:picLocks noChangeAspect="1"/>
          </p:cNvPicPr>
          <p:nvPr/>
        </p:nvPicPr>
        <p:blipFill>
          <a:blip r:embed="rId3"/>
          <a:stretch>
            <a:fillRect/>
          </a:stretch>
        </p:blipFill>
        <p:spPr>
          <a:xfrm>
            <a:off x="-2583" y="63601"/>
            <a:ext cx="2743199" cy="1848831"/>
          </a:xfrm>
          <a:prstGeom prst="rect">
            <a:avLst/>
          </a:prstGeom>
        </p:spPr>
      </p:pic>
    </p:spTree>
    <p:extLst>
      <p:ext uri="{BB962C8B-B14F-4D97-AF65-F5344CB8AC3E}">
        <p14:creationId xmlns:p14="http://schemas.microsoft.com/office/powerpoint/2010/main" val="190406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maths symbol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maths symbol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1068549" y="1822646"/>
            <a:ext cx="10955225" cy="3539430"/>
          </a:xfrm>
          <a:prstGeom prst="rect">
            <a:avLst/>
          </a:prstGeom>
        </p:spPr>
        <p:txBody>
          <a:bodyPr wrap="square">
            <a:spAutoFit/>
          </a:bodyPr>
          <a:lstStyle/>
          <a:p>
            <a:pPr algn="ctr">
              <a:spcAft>
                <a:spcPts val="0"/>
              </a:spcAft>
            </a:pPr>
            <a:r>
              <a:rPr lang="en-GB" sz="2800" dirty="0">
                <a:solidFill>
                  <a:srgbClr val="0070C0"/>
                </a:solidFill>
                <a:latin typeface="Calibri" panose="020F0502020204030204" pitchFamily="34" charset="0"/>
                <a:ea typeface="Times New Roman" panose="02020603050405020304" pitchFamily="18" charset="0"/>
              </a:rPr>
              <a:t>At Holy Trinity Church of England Primary School, every child is recognised as a unique individual. We celebrate and welcome differences within our diverse school community, encouraging all to grow and flourish as precious children of God. Learning is centred around experiencing the joy of discovery. The ability to learn is underpinned by the teaching of basic skills, knowledge, concepts and values, with a vision to prepare our children to be life-long learners, rooted in our school motto: To be the best we can be: For God, for  others and for ourselves.</a:t>
            </a:r>
            <a:endParaRPr lang="en-GB"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426960" y="942657"/>
            <a:ext cx="9050088" cy="1384995"/>
          </a:xfrm>
          <a:prstGeom prst="rect">
            <a:avLst/>
          </a:prstGeom>
        </p:spPr>
        <p:txBody>
          <a:bodyPr wrap="square">
            <a:spAutoFit/>
          </a:bodyPr>
          <a:lstStyle/>
          <a:p>
            <a:endParaRPr lang="en-GB" sz="2000" dirty="0">
              <a:solidFill>
                <a:srgbClr val="FF0000"/>
              </a:solidFill>
              <a:latin typeface="Arial" panose="020B0604020202020204" pitchFamily="34" charset="0"/>
              <a:cs typeface="Arial" panose="020B0604020202020204" pitchFamily="34" charset="0"/>
            </a:endParaRPr>
          </a:p>
          <a:p>
            <a:endParaRPr lang="en-GB" sz="3200" dirty="0">
              <a:solidFill>
                <a:srgbClr val="FF0000"/>
              </a:solidFill>
            </a:endParaRPr>
          </a:p>
          <a:p>
            <a:endParaRPr lang="en-GB" sz="3200" dirty="0">
              <a:solidFill>
                <a:srgbClr val="FF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EE2399D-286C-48DA-B44E-0396698C9D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
        <p:nvSpPr>
          <p:cNvPr id="14" name="Rectangle 13">
            <a:extLst>
              <a:ext uri="{FF2B5EF4-FFF2-40B4-BE49-F238E27FC236}">
                <a16:creationId xmlns:a16="http://schemas.microsoft.com/office/drawing/2014/main" id="{F5E1E75D-6FD8-4093-A6DE-1932E0769590}"/>
              </a:ext>
            </a:extLst>
          </p:cNvPr>
          <p:cNvSpPr/>
          <p:nvPr/>
        </p:nvSpPr>
        <p:spPr>
          <a:xfrm>
            <a:off x="612775" y="341003"/>
            <a:ext cx="7536160" cy="1292662"/>
          </a:xfrm>
          <a:prstGeom prst="rect">
            <a:avLst/>
          </a:prstGeom>
        </p:spPr>
        <p:txBody>
          <a:bodyPr wrap="square">
            <a:spAutoFit/>
          </a:bodyPr>
          <a:lstStyle/>
          <a:p>
            <a:pPr algn="ctr">
              <a:spcAft>
                <a:spcPts val="0"/>
              </a:spcAft>
            </a:pPr>
            <a:r>
              <a:rPr lang="en-GB" sz="6000" dirty="0">
                <a:solidFill>
                  <a:srgbClr val="0070C0"/>
                </a:solidFill>
                <a:effectLst/>
                <a:latin typeface="Calibri" panose="020F0502020204030204" pitchFamily="34" charset="0"/>
                <a:ea typeface="Times New Roman" panose="02020603050405020304" pitchFamily="18" charset="0"/>
              </a:rPr>
              <a:t>Our Vision Statement</a:t>
            </a:r>
          </a:p>
          <a:p>
            <a:pPr>
              <a:spcAft>
                <a:spcPts val="0"/>
              </a:spcAft>
            </a:pPr>
            <a:endParaRPr lang="en-GB"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91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371" y="1917192"/>
            <a:ext cx="10369152" cy="3630850"/>
          </a:xfrm>
        </p:spPr>
        <p:txBody>
          <a:bodyPr vert="horz" lIns="91440" tIns="45720" rIns="91440" bIns="45720" rtlCol="0" anchor="t">
            <a:normAutofit/>
          </a:bodyPr>
          <a:lstStyle/>
          <a:p>
            <a:pPr marL="45720" indent="0" algn="ctr">
              <a:buNone/>
            </a:pPr>
            <a:r>
              <a:rPr lang="en-GB" sz="6000" dirty="0">
                <a:solidFill>
                  <a:srgbClr val="00B0F0"/>
                </a:solidFill>
                <a:latin typeface="Arial"/>
                <a:cs typeface="Arial"/>
              </a:rPr>
              <a:t>Kids Club Southport </a:t>
            </a:r>
            <a:endParaRPr lang="en-US" sz="6000"/>
          </a:p>
          <a:p>
            <a:pPr marL="45720" indent="0" algn="ctr">
              <a:buNone/>
            </a:pPr>
            <a:r>
              <a:rPr lang="en-GB" sz="2800">
                <a:solidFill>
                  <a:srgbClr val="00B0F0"/>
                </a:solidFill>
                <a:latin typeface="Arial"/>
                <a:cs typeface="Arial"/>
              </a:rPr>
              <a:t>runs from Monday – Friday 3pm-6pm</a:t>
            </a:r>
            <a:endParaRPr lang="en-GB"/>
          </a:p>
          <a:p>
            <a:pPr marL="45720" indent="0" algn="ctr">
              <a:buNone/>
            </a:pPr>
            <a:endParaRPr lang="en-GB" sz="2800" dirty="0">
              <a:solidFill>
                <a:srgbClr val="00B0F0"/>
              </a:solidFill>
              <a:latin typeface="Arial" panose="020B0604020202020204" pitchFamily="34" charset="0"/>
              <a:cs typeface="Arial" panose="020B0604020202020204" pitchFamily="34" charset="0"/>
            </a:endParaRPr>
          </a:p>
          <a:p>
            <a:pPr marL="45720" indent="0" algn="ctr">
              <a:buNone/>
            </a:pPr>
            <a:r>
              <a:rPr lang="en-GB" sz="2800" dirty="0">
                <a:solidFill>
                  <a:srgbClr val="00B0F0"/>
                </a:solidFill>
                <a:latin typeface="Arial"/>
                <a:cs typeface="Arial"/>
              </a:rPr>
              <a:t>For more information contact Sue Moir at any</a:t>
            </a:r>
            <a:r>
              <a:rPr lang="en-GB" sz="2800" dirty="0">
                <a:solidFill>
                  <a:srgbClr val="00B0F0"/>
                </a:solidFill>
                <a:latin typeface="Arial"/>
                <a:ea typeface="+mn-lt"/>
                <a:cs typeface="Arial"/>
              </a:rPr>
              <a:t> time on </a:t>
            </a:r>
            <a:endParaRPr lang="en-GB" dirty="0">
              <a:ea typeface="+mn-lt"/>
              <a:cs typeface="+mn-lt"/>
            </a:endParaRPr>
          </a:p>
          <a:p>
            <a:pPr marL="45720" indent="0" algn="ctr">
              <a:buNone/>
            </a:pPr>
            <a:r>
              <a:rPr lang="en-GB" sz="4000" b="1" dirty="0">
                <a:ea typeface="+mn-lt"/>
                <a:cs typeface="+mn-lt"/>
              </a:rPr>
              <a:t>07951 540919</a:t>
            </a:r>
            <a:r>
              <a:rPr lang="en-GB" sz="2800" dirty="0">
                <a:ea typeface="+mn-lt"/>
                <a:cs typeface="+mn-lt"/>
              </a:rPr>
              <a:t> </a:t>
            </a:r>
            <a:r>
              <a:rPr lang="en-GB" sz="2800" dirty="0">
                <a:solidFill>
                  <a:srgbClr val="00B0F0"/>
                </a:solidFill>
                <a:latin typeface="Arial"/>
                <a:ea typeface="+mn-lt"/>
                <a:cs typeface="Arial"/>
              </a:rPr>
              <a:t>for more information  </a:t>
            </a:r>
            <a:endParaRPr lang="en-GB" sz="2800" dirty="0">
              <a:ea typeface="+mn-lt"/>
              <a:cs typeface="+mn-lt"/>
            </a:endParaRPr>
          </a:p>
          <a:p>
            <a:pPr marL="45720" indent="0" algn="ctr">
              <a:buNone/>
            </a:pPr>
            <a:endParaRPr lang="en-GB" sz="2800" dirty="0">
              <a:ea typeface="Cambria"/>
            </a:endParaRPr>
          </a:p>
          <a:p>
            <a:pPr marL="45720" indent="0" algn="ctr">
              <a:buNone/>
            </a:pPr>
            <a:endParaRPr lang="en-GB" sz="2800" dirty="0">
              <a:solidFill>
                <a:srgbClr val="00B0F0"/>
              </a:solidFill>
              <a:latin typeface="Arial" panose="020B0604020202020204" pitchFamily="34" charset="0"/>
              <a:cs typeface="Arial" panose="020B0604020202020204" pitchFamily="34" charset="0"/>
            </a:endParaRPr>
          </a:p>
          <a:p>
            <a:pPr marL="45720" lvl="0" indent="0">
              <a:buNone/>
            </a:pPr>
            <a:endParaRPr lang="en-GB" sz="2800" dirty="0">
              <a:solidFill>
                <a:srgbClr val="00B0F0"/>
              </a:solidFill>
              <a:latin typeface="Arial" panose="020B0604020202020204" pitchFamily="34" charset="0"/>
              <a:cs typeface="Arial" panose="020B0604020202020204" pitchFamily="34" charset="0"/>
            </a:endParaRPr>
          </a:p>
          <a:p>
            <a:pPr marL="45720" indent="0">
              <a:buNone/>
            </a:pPr>
            <a:endParaRPr lang="en-GB" sz="2800" dirty="0">
              <a:solidFill>
                <a:srgbClr val="00B0F0"/>
              </a:solidFill>
              <a:latin typeface="Arial" panose="020B0604020202020204" pitchFamily="34" charset="0"/>
              <a:cs typeface="Arial" panose="020B0604020202020204" pitchFamily="34" charset="0"/>
            </a:endParaRPr>
          </a:p>
          <a:p>
            <a:pPr>
              <a:buFont typeface="Wingdings" panose="05000000000000000000" pitchFamily="2" charset="2"/>
              <a:buChar char="v"/>
            </a:pPr>
            <a:endParaRPr lang="en-GB" sz="2800" dirty="0">
              <a:solidFill>
                <a:srgbClr val="00B0F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33992AD-5E7A-4835-8E37-09ED5094F4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pic>
        <p:nvPicPr>
          <p:cNvPr id="8" name="Picture 8" descr="A picture containing text&#10;&#10;Description automatically generated">
            <a:extLst>
              <a:ext uri="{FF2B5EF4-FFF2-40B4-BE49-F238E27FC236}">
                <a16:creationId xmlns:a16="http://schemas.microsoft.com/office/drawing/2014/main" id="{D19C817E-DFA4-D88E-829D-1CA1250A06DC}"/>
              </a:ext>
            </a:extLst>
          </p:cNvPr>
          <p:cNvPicPr>
            <a:picLocks noChangeAspect="1"/>
          </p:cNvPicPr>
          <p:nvPr/>
        </p:nvPicPr>
        <p:blipFill>
          <a:blip r:embed="rId3"/>
          <a:stretch>
            <a:fillRect/>
          </a:stretch>
        </p:blipFill>
        <p:spPr>
          <a:xfrm>
            <a:off x="370022" y="194616"/>
            <a:ext cx="2488770" cy="1806360"/>
          </a:xfrm>
          <a:prstGeom prst="rect">
            <a:avLst/>
          </a:prstGeom>
        </p:spPr>
      </p:pic>
    </p:spTree>
    <p:extLst>
      <p:ext uri="{BB962C8B-B14F-4D97-AF65-F5344CB8AC3E}">
        <p14:creationId xmlns:p14="http://schemas.microsoft.com/office/powerpoint/2010/main" val="5472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81000"/>
            <a:ext cx="10512425" cy="1219200"/>
          </a:xfrm>
        </p:spPr>
        <p:txBody>
          <a:bodyPr>
            <a:normAutofit/>
          </a:bodyPr>
          <a:lstStyle/>
          <a:p>
            <a:pPr algn="ctr"/>
            <a:r>
              <a:rPr lang="en-US" sz="6000" dirty="0">
                <a:solidFill>
                  <a:srgbClr val="0070C0"/>
                </a:solidFill>
                <a:latin typeface="Arial" panose="020B0604020202020204" pitchFamily="34" charset="0"/>
                <a:cs typeface="Arial" panose="020B0604020202020204" pitchFamily="34" charset="0"/>
              </a:rPr>
              <a:t>Additional Information</a:t>
            </a:r>
          </a:p>
        </p:txBody>
      </p:sp>
      <p:sp>
        <p:nvSpPr>
          <p:cNvPr id="4" name="Content Placeholder 3"/>
          <p:cNvSpPr>
            <a:spLocks noGrp="1"/>
          </p:cNvSpPr>
          <p:nvPr>
            <p:ph idx="1"/>
          </p:nvPr>
        </p:nvSpPr>
        <p:spPr>
          <a:xfrm>
            <a:off x="1055440" y="1600200"/>
            <a:ext cx="9753600" cy="4585140"/>
          </a:xfrm>
        </p:spPr>
        <p:txBody>
          <a:bodyPr>
            <a:normAutofit/>
          </a:bodyPr>
          <a:lstStyle/>
          <a:p>
            <a:r>
              <a:rPr lang="en-GB" sz="2800" dirty="0">
                <a:solidFill>
                  <a:srgbClr val="00B0F0"/>
                </a:solidFill>
                <a:latin typeface="Arial" panose="020B0604020202020204" pitchFamily="34" charset="0"/>
                <a:cs typeface="Arial" panose="020B0604020202020204" pitchFamily="34" charset="0"/>
              </a:rPr>
              <a:t>Year 2 children who did not pass the Phonics Screen Check last year will resit this in the week beginning the 12</a:t>
            </a:r>
            <a:r>
              <a:rPr lang="en-GB" sz="2800" baseline="30000" dirty="0">
                <a:solidFill>
                  <a:srgbClr val="00B0F0"/>
                </a:solidFill>
                <a:latin typeface="Arial" panose="020B0604020202020204" pitchFamily="34" charset="0"/>
                <a:cs typeface="Arial" panose="020B0604020202020204" pitchFamily="34" charset="0"/>
              </a:rPr>
              <a:t>th</a:t>
            </a:r>
            <a:r>
              <a:rPr lang="en-GB" sz="2800" dirty="0">
                <a:solidFill>
                  <a:srgbClr val="00B0F0"/>
                </a:solidFill>
                <a:latin typeface="Arial" panose="020B0604020202020204" pitchFamily="34" charset="0"/>
                <a:cs typeface="Arial" panose="020B0604020202020204" pitchFamily="34" charset="0"/>
              </a:rPr>
              <a:t> June 2023.</a:t>
            </a:r>
          </a:p>
          <a:p>
            <a:r>
              <a:rPr lang="en-GB" sz="2800" dirty="0">
                <a:solidFill>
                  <a:srgbClr val="00B0F0"/>
                </a:solidFill>
                <a:latin typeface="Arial" panose="020B0604020202020204" pitchFamily="34" charset="0"/>
                <a:cs typeface="Arial" panose="020B0604020202020204" pitchFamily="34" charset="0"/>
              </a:rPr>
              <a:t>Year 2 SATs will be administered in May. </a:t>
            </a:r>
          </a:p>
          <a:p>
            <a:pPr marL="45720" indent="0">
              <a:buNone/>
            </a:pPr>
            <a:endParaRPr lang="en-GB" sz="2800" dirty="0">
              <a:solidFill>
                <a:srgbClr val="FF0000"/>
              </a:solidFill>
              <a:latin typeface="Arial" panose="020B0604020202020204" pitchFamily="34" charset="0"/>
              <a:cs typeface="Arial" panose="020B0604020202020204" pitchFamily="34" charset="0"/>
            </a:endParaRPr>
          </a:p>
        </p:txBody>
      </p:sp>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A2991A68-35FB-45E7-9A61-77A402CD0F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71920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Any questions?</a:t>
            </a:r>
          </a:p>
        </p:txBody>
      </p:sp>
      <p:sp>
        <p:nvSpPr>
          <p:cNvPr id="3" name="Content Placeholder 2"/>
          <p:cNvSpPr>
            <a:spLocks noGrp="1"/>
          </p:cNvSpPr>
          <p:nvPr>
            <p:ph idx="1"/>
          </p:nvPr>
        </p:nvSpPr>
        <p:spPr>
          <a:xfrm>
            <a:off x="911424" y="1972919"/>
            <a:ext cx="10972800" cy="4038600"/>
          </a:xfrm>
        </p:spPr>
        <p:txBody>
          <a:bodyPr>
            <a:normAutofit/>
          </a:bodyPr>
          <a:lstStyle/>
          <a:p>
            <a:pPr marL="45720" indent="0">
              <a:buNone/>
            </a:pPr>
            <a:r>
              <a:rPr lang="en-GB" sz="3600" dirty="0">
                <a:solidFill>
                  <a:srgbClr val="00B0F0"/>
                </a:solidFill>
                <a:latin typeface="Arial" panose="020B0604020202020204" pitchFamily="34" charset="0"/>
                <a:cs typeface="Arial" panose="020B0604020202020204" pitchFamily="34" charset="0"/>
              </a:rPr>
              <a:t>We hope that you find the information here useful but if you have any further questions, please don’t hesitate to contact us via Class Dojo or by ringing the office.</a:t>
            </a:r>
          </a:p>
          <a:p>
            <a:pPr marL="45720" indent="0">
              <a:buNone/>
            </a:pPr>
            <a:endParaRPr lang="en-GB" sz="3600" dirty="0">
              <a:solidFill>
                <a:srgbClr val="00B0F0"/>
              </a:solidFill>
              <a:latin typeface="Arial" panose="020B0604020202020204" pitchFamily="34" charset="0"/>
              <a:cs typeface="Arial" panose="020B0604020202020204" pitchFamily="34" charset="0"/>
            </a:endParaRPr>
          </a:p>
          <a:p>
            <a:pPr marL="45720" indent="0">
              <a:buNone/>
            </a:pPr>
            <a:r>
              <a:rPr lang="en-GB" sz="3600" dirty="0">
                <a:solidFill>
                  <a:srgbClr val="00B0F0"/>
                </a:solidFill>
                <a:latin typeface="Arial" panose="020B0604020202020204" pitchFamily="34" charset="0"/>
                <a:cs typeface="Arial" panose="020B0604020202020204" pitchFamily="34" charset="0"/>
              </a:rPr>
              <a:t>Year 2 Staff</a:t>
            </a:r>
          </a:p>
        </p:txBody>
      </p:sp>
      <p:pic>
        <p:nvPicPr>
          <p:cNvPr id="5" name="Picture 4">
            <a:extLst>
              <a:ext uri="{FF2B5EF4-FFF2-40B4-BE49-F238E27FC236}">
                <a16:creationId xmlns:a16="http://schemas.microsoft.com/office/drawing/2014/main" id="{A08A36A0-E9C2-40C9-8480-F5B6804595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200893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0" y="293956"/>
            <a:ext cx="9753600" cy="1219200"/>
          </a:xfrm>
        </p:spPr>
        <p:txBody>
          <a:bodyPr>
            <a:normAutofit fontScale="90000"/>
          </a:bodyPr>
          <a:lstStyle/>
          <a:p>
            <a:pPr algn="ctr"/>
            <a:r>
              <a:rPr lang="en-US" sz="5400" dirty="0">
                <a:solidFill>
                  <a:srgbClr val="7030A0"/>
                </a:solidFill>
                <a:latin typeface="Arial" panose="020B0604020202020204" pitchFamily="34" charset="0"/>
                <a:cs typeface="Arial" panose="020B0604020202020204" pitchFamily="34" charset="0"/>
              </a:rPr>
              <a:t> </a:t>
            </a:r>
            <a:r>
              <a:rPr lang="en-US" sz="5400" dirty="0">
                <a:solidFill>
                  <a:srgbClr val="0070C0"/>
                </a:solidFill>
                <a:latin typeface="Arial" panose="020B0604020202020204" pitchFamily="34" charset="0"/>
                <a:cs typeface="Arial" panose="020B0604020202020204" pitchFamily="34" charset="0"/>
              </a:rPr>
              <a:t>Holy Trinity Church of England Primary School</a:t>
            </a:r>
          </a:p>
        </p:txBody>
      </p:sp>
      <p:sp>
        <p:nvSpPr>
          <p:cNvPr id="3" name="Content Placeholder 2"/>
          <p:cNvSpPr>
            <a:spLocks noGrp="1"/>
          </p:cNvSpPr>
          <p:nvPr>
            <p:ph idx="1"/>
          </p:nvPr>
        </p:nvSpPr>
        <p:spPr>
          <a:xfrm>
            <a:off x="1343472" y="2276872"/>
            <a:ext cx="10369152" cy="4038600"/>
          </a:xfrm>
        </p:spPr>
        <p:txBody>
          <a:bodyPr>
            <a:normAutofit/>
          </a:bodyPr>
          <a:lstStyle/>
          <a:p>
            <a:pPr marL="45720" indent="0">
              <a:buNone/>
            </a:pPr>
            <a:r>
              <a:rPr lang="en-GB" sz="4000" dirty="0">
                <a:solidFill>
                  <a:srgbClr val="00B0F0"/>
                </a:solidFill>
                <a:latin typeface="Arial" panose="020B0604020202020204" pitchFamily="34" charset="0"/>
                <a:cs typeface="Arial" panose="020B0604020202020204" pitchFamily="34" charset="0"/>
              </a:rPr>
              <a:t>Our school motto is: </a:t>
            </a:r>
          </a:p>
          <a:p>
            <a:pPr marL="45720" indent="0">
              <a:buNone/>
            </a:pPr>
            <a:r>
              <a:rPr lang="en-GB" sz="4000" dirty="0">
                <a:solidFill>
                  <a:srgbClr val="00B0F0"/>
                </a:solidFill>
                <a:latin typeface="Arial" panose="020B0604020202020204" pitchFamily="34" charset="0"/>
                <a:cs typeface="Arial" panose="020B0604020202020204" pitchFamily="34" charset="0"/>
              </a:rPr>
              <a:t>To be the best you can be: for God, for others and for our ourselves</a:t>
            </a:r>
          </a:p>
        </p:txBody>
      </p:sp>
      <p:pic>
        <p:nvPicPr>
          <p:cNvPr id="6" name="Picture 5">
            <a:extLst>
              <a:ext uri="{FF2B5EF4-FFF2-40B4-BE49-F238E27FC236}">
                <a16:creationId xmlns:a16="http://schemas.microsoft.com/office/drawing/2014/main" id="{4A3C8A25-4D89-420B-A804-CA9A72AA89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36789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station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sta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2" descr="Image result for sad f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sad face"/>
          <p:cNvSpPr>
            <a:spLocks noChangeAspect="1" noChangeArrowheads="1"/>
          </p:cNvSpPr>
          <p:nvPr/>
        </p:nvSpPr>
        <p:spPr bwMode="auto">
          <a:xfrm>
            <a:off x="2351584" y="13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sad f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sad fac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Image result for maths symbol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maths symbol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612775" y="341003"/>
            <a:ext cx="7536160" cy="1292662"/>
          </a:xfrm>
          <a:prstGeom prst="rect">
            <a:avLst/>
          </a:prstGeom>
        </p:spPr>
        <p:txBody>
          <a:bodyPr wrap="square">
            <a:spAutoFit/>
          </a:bodyPr>
          <a:lstStyle/>
          <a:p>
            <a:pPr algn="ctr">
              <a:spcAft>
                <a:spcPts val="0"/>
              </a:spcAft>
            </a:pPr>
            <a:r>
              <a:rPr lang="en-GB" sz="6000" dirty="0">
                <a:solidFill>
                  <a:srgbClr val="0070C0"/>
                </a:solidFill>
                <a:effectLst/>
                <a:latin typeface="Calibri" panose="020F0502020204030204" pitchFamily="34" charset="0"/>
                <a:ea typeface="Times New Roman" panose="02020603050405020304" pitchFamily="18" charset="0"/>
              </a:rPr>
              <a:t>Values</a:t>
            </a:r>
          </a:p>
          <a:p>
            <a:pPr>
              <a:spcAft>
                <a:spcPts val="0"/>
              </a:spcAft>
            </a:pPr>
            <a:endParaRPr lang="en-GB"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426960" y="922337"/>
            <a:ext cx="9050088" cy="6186309"/>
          </a:xfrm>
          <a:prstGeom prst="rect">
            <a:avLst/>
          </a:prstGeom>
        </p:spPr>
        <p:txBody>
          <a:bodyPr wrap="square">
            <a:spAutoFit/>
          </a:bodyPr>
          <a:lstStyle/>
          <a:p>
            <a:endParaRPr lang="en-GB" sz="2000" dirty="0">
              <a:solidFill>
                <a:srgbClr val="FF0000"/>
              </a:solidFill>
              <a:latin typeface="Arial" panose="020B0604020202020204" pitchFamily="34" charset="0"/>
              <a:cs typeface="Arial" panose="020B0604020202020204" pitchFamily="34" charset="0"/>
            </a:endParaRPr>
          </a:p>
          <a:p>
            <a:r>
              <a:rPr lang="en-GB" sz="3200" b="1" dirty="0">
                <a:solidFill>
                  <a:srgbClr val="00B0F0"/>
                </a:solidFill>
                <a:latin typeface="Arial" panose="020B0604020202020204" pitchFamily="34" charset="0"/>
                <a:cs typeface="Arial" panose="020B0604020202020204" pitchFamily="34" charset="0"/>
              </a:rPr>
              <a:t>Our Christian Values are</a:t>
            </a:r>
            <a:r>
              <a:rPr lang="en-GB" sz="3200" dirty="0">
                <a:solidFill>
                  <a:srgbClr val="00B0F0"/>
                </a:solidFill>
              </a:rPr>
              <a:t>:</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Love</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Hope</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Forgiveness</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Trust</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Peace</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Reverence</a:t>
            </a:r>
          </a:p>
          <a:p>
            <a:pPr marL="457200" indent="-457200">
              <a:buFont typeface="Wingdings" panose="05000000000000000000" pitchFamily="2" charset="2"/>
              <a:buChar char="v"/>
            </a:pPr>
            <a:r>
              <a:rPr lang="en-GB" sz="4000" dirty="0">
                <a:solidFill>
                  <a:srgbClr val="00B0F0"/>
                </a:solidFill>
                <a:latin typeface="Calibri" panose="020F0502020204030204" pitchFamily="34" charset="0"/>
                <a:cs typeface="Calibri" panose="020F0502020204030204" pitchFamily="34" charset="0"/>
              </a:rPr>
              <a:t>Justice </a:t>
            </a:r>
          </a:p>
          <a:p>
            <a:endParaRPr lang="en-GB" sz="3200" dirty="0">
              <a:solidFill>
                <a:srgbClr val="FF0000"/>
              </a:solidFill>
            </a:endParaRPr>
          </a:p>
          <a:p>
            <a:endParaRPr lang="en-GB" sz="3200" dirty="0">
              <a:solidFill>
                <a:srgbClr val="FF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EE2399D-286C-48DA-B44E-0396698C9D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105674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81000"/>
            <a:ext cx="9753600" cy="1219200"/>
          </a:xfrm>
        </p:spPr>
        <p:txBody>
          <a:bodyPr>
            <a:normAutofit/>
          </a:bodyPr>
          <a:lstStyle/>
          <a:p>
            <a:pPr algn="ctr"/>
            <a:r>
              <a:rPr lang="en-US" sz="7200" dirty="0">
                <a:solidFill>
                  <a:srgbClr val="0070C0"/>
                </a:solidFill>
                <a:latin typeface="Arial" panose="020B0604020202020204" pitchFamily="34" charset="0"/>
                <a:cs typeface="Arial" panose="020B0604020202020204" pitchFamily="34" charset="0"/>
              </a:rPr>
              <a:t>Staffing</a:t>
            </a:r>
          </a:p>
        </p:txBody>
      </p:sp>
      <p:sp>
        <p:nvSpPr>
          <p:cNvPr id="3" name="Content Placeholder 2"/>
          <p:cNvSpPr>
            <a:spLocks noGrp="1"/>
          </p:cNvSpPr>
          <p:nvPr>
            <p:ph idx="1"/>
          </p:nvPr>
        </p:nvSpPr>
        <p:spPr>
          <a:xfrm>
            <a:off x="1127448" y="1643152"/>
            <a:ext cx="10369152" cy="4038600"/>
          </a:xfrm>
        </p:spPr>
        <p:txBody>
          <a:bodyPr>
            <a:normAutofit/>
          </a:bodyPr>
          <a:lstStyle/>
          <a:p>
            <a:pPr>
              <a:buFont typeface="Wingdings" panose="05000000000000000000" pitchFamily="2" charset="2"/>
              <a:buChar char="v"/>
            </a:pPr>
            <a:r>
              <a:rPr lang="en-GB" sz="3600" dirty="0">
                <a:solidFill>
                  <a:srgbClr val="00B0F0"/>
                </a:solidFill>
                <a:latin typeface="Arial" panose="020B0604020202020204" pitchFamily="34" charset="0"/>
                <a:cs typeface="Arial" panose="020B0604020202020204" pitchFamily="34" charset="0"/>
              </a:rPr>
              <a:t>Mrs Morrell is the class teacher in Year 2.</a:t>
            </a:r>
          </a:p>
          <a:p>
            <a:pPr>
              <a:buFont typeface="Wingdings" panose="05000000000000000000" pitchFamily="2" charset="2"/>
              <a:buChar char="v"/>
            </a:pPr>
            <a:r>
              <a:rPr lang="en-GB" sz="3600" dirty="0">
                <a:solidFill>
                  <a:srgbClr val="00B0F0"/>
                </a:solidFill>
                <a:latin typeface="Arial" panose="020B0604020202020204" pitchFamily="34" charset="0"/>
                <a:cs typeface="Arial" panose="020B0604020202020204" pitchFamily="34" charset="0"/>
              </a:rPr>
              <a:t>Mrs Lonsdale is our Teaching Assistant. </a:t>
            </a:r>
          </a:p>
          <a:p>
            <a:pPr>
              <a:buFont typeface="Wingdings" panose="05000000000000000000" pitchFamily="2" charset="2"/>
              <a:buChar char="v"/>
            </a:pPr>
            <a:r>
              <a:rPr lang="en-GB" sz="3600" dirty="0">
                <a:solidFill>
                  <a:srgbClr val="00B0F0"/>
                </a:solidFill>
                <a:latin typeface="Arial" panose="020B0604020202020204" pitchFamily="34" charset="0"/>
                <a:cs typeface="Arial" panose="020B0604020202020204" pitchFamily="34" charset="0"/>
              </a:rPr>
              <a:t>Mrs Lonsdale &amp; Mrs Rees will teach the class every Thursday afternoon for PPA.</a:t>
            </a:r>
          </a:p>
          <a:p>
            <a:pPr>
              <a:buFont typeface="Wingdings" panose="05000000000000000000" pitchFamily="2" charset="2"/>
              <a:buChar char="v"/>
            </a:pPr>
            <a:r>
              <a:rPr lang="en-GB" sz="3600" dirty="0">
                <a:solidFill>
                  <a:srgbClr val="00B0F0"/>
                </a:solidFill>
                <a:latin typeface="Arial" panose="020B0604020202020204" pitchFamily="34" charset="0"/>
                <a:cs typeface="Arial" panose="020B0604020202020204" pitchFamily="34" charset="0"/>
              </a:rPr>
              <a:t>Miss Daniels will teach the class on a Tuesday afternoon for management time. </a:t>
            </a: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520A34C-865A-4D01-A6F0-7EE81F1BCE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28243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4" y="-221981"/>
            <a:ext cx="9753600" cy="1219200"/>
          </a:xfrm>
        </p:spPr>
        <p:txBody>
          <a:bodyPr>
            <a:normAutofit/>
          </a:bodyPr>
          <a:lstStyle/>
          <a:p>
            <a:pPr algn="ctr"/>
            <a:r>
              <a:rPr lang="en-US" sz="6600" dirty="0">
                <a:solidFill>
                  <a:srgbClr val="0070C0"/>
                </a:solidFill>
                <a:latin typeface="Arial" panose="020B0604020202020204" pitchFamily="34" charset="0"/>
                <a:cs typeface="Arial" panose="020B0604020202020204" pitchFamily="34" charset="0"/>
              </a:rPr>
              <a:t>Our School Day</a:t>
            </a:r>
          </a:p>
        </p:txBody>
      </p:sp>
      <p:sp>
        <p:nvSpPr>
          <p:cNvPr id="3" name="Content Placeholder 2"/>
          <p:cNvSpPr>
            <a:spLocks noGrp="1"/>
          </p:cNvSpPr>
          <p:nvPr>
            <p:ph idx="1"/>
          </p:nvPr>
        </p:nvSpPr>
        <p:spPr>
          <a:xfrm>
            <a:off x="1050974" y="874614"/>
            <a:ext cx="10972800" cy="5400600"/>
          </a:xfrm>
        </p:spPr>
        <p:txBody>
          <a:bodyPr>
            <a:normAutofit/>
          </a:bodyPr>
          <a:lstStyle/>
          <a:p>
            <a:pPr>
              <a:buFont typeface="Wingdings" panose="05000000000000000000" pitchFamily="2" charset="2"/>
              <a:buChar char="v"/>
            </a:pPr>
            <a:r>
              <a:rPr lang="en-GB" sz="2400" dirty="0">
                <a:solidFill>
                  <a:srgbClr val="00B0F0"/>
                </a:solidFill>
                <a:latin typeface="Arial" panose="020B0604020202020204" pitchFamily="34" charset="0"/>
                <a:cs typeface="Arial" panose="020B0604020202020204" pitchFamily="34" charset="0"/>
              </a:rPr>
              <a:t>Gates open 8.40am </a:t>
            </a:r>
          </a:p>
          <a:p>
            <a:pPr>
              <a:buFont typeface="Wingdings" panose="05000000000000000000" pitchFamily="2" charset="2"/>
              <a:buChar char="v"/>
            </a:pPr>
            <a:r>
              <a:rPr lang="en-GB" sz="2400" dirty="0">
                <a:solidFill>
                  <a:srgbClr val="00B0F0"/>
                </a:solidFill>
                <a:latin typeface="Arial" panose="020B0604020202020204" pitchFamily="34" charset="0"/>
                <a:cs typeface="Arial" panose="020B0604020202020204" pitchFamily="34" charset="0"/>
              </a:rPr>
              <a:t>Children taken into class at 8.50am</a:t>
            </a:r>
          </a:p>
          <a:p>
            <a:pPr>
              <a:buFont typeface="Wingdings" panose="05000000000000000000" pitchFamily="2" charset="2"/>
              <a:buChar char="v"/>
            </a:pPr>
            <a:r>
              <a:rPr lang="en-GB" sz="2400" dirty="0">
                <a:solidFill>
                  <a:srgbClr val="00B0F0"/>
                </a:solidFill>
                <a:latin typeface="Arial" panose="020B0604020202020204" pitchFamily="34" charset="0"/>
                <a:cs typeface="Arial" panose="020B0604020202020204" pitchFamily="34" charset="0"/>
              </a:rPr>
              <a:t>Gates close at 9am</a:t>
            </a:r>
          </a:p>
          <a:p>
            <a:pPr>
              <a:buFont typeface="Wingdings" panose="05000000000000000000" pitchFamily="2" charset="2"/>
              <a:buChar char="v"/>
            </a:pPr>
            <a:r>
              <a:rPr lang="en-GB" sz="2400" dirty="0">
                <a:solidFill>
                  <a:srgbClr val="00B0F0"/>
                </a:solidFill>
                <a:latin typeface="Arial" panose="020B0604020202020204" pitchFamily="34" charset="0"/>
                <a:cs typeface="Arial" panose="020B0604020202020204" pitchFamily="34" charset="0"/>
              </a:rPr>
              <a:t>School finishes at 3.20pm</a:t>
            </a:r>
          </a:p>
          <a:p>
            <a:pPr>
              <a:lnSpc>
                <a:spcPct val="120000"/>
              </a:lnSpc>
              <a:buFont typeface="Wingdings" panose="05000000000000000000" pitchFamily="2" charset="2"/>
              <a:buChar char="v"/>
            </a:pPr>
            <a:r>
              <a:rPr lang="en-GB" sz="2400" b="1" dirty="0">
                <a:solidFill>
                  <a:srgbClr val="0070C0"/>
                </a:solidFill>
                <a:latin typeface="Arial" panose="020B0604020202020204" pitchFamily="34" charset="0"/>
                <a:cs typeface="Arial" panose="020B0604020202020204" pitchFamily="34" charset="0"/>
              </a:rPr>
              <a:t>Please inform school if:</a:t>
            </a:r>
          </a:p>
          <a:p>
            <a:pPr marL="45720" indent="0">
              <a:lnSpc>
                <a:spcPct val="100000"/>
              </a:lnSpc>
              <a:buNone/>
            </a:pPr>
            <a:r>
              <a:rPr lang="en-GB" sz="2400" dirty="0">
                <a:solidFill>
                  <a:srgbClr val="00B0F0"/>
                </a:solidFill>
                <a:latin typeface="Arial" panose="020B0604020202020204" pitchFamily="34" charset="0"/>
                <a:cs typeface="Arial" panose="020B0604020202020204" pitchFamily="34" charset="0"/>
              </a:rPr>
              <a:t>~ you are going to be late (if possible!) </a:t>
            </a:r>
          </a:p>
          <a:p>
            <a:pPr marL="45720" indent="0">
              <a:lnSpc>
                <a:spcPct val="100000"/>
              </a:lnSpc>
              <a:buNone/>
            </a:pPr>
            <a:r>
              <a:rPr lang="en-GB" sz="2400" dirty="0">
                <a:solidFill>
                  <a:srgbClr val="00B0F0"/>
                </a:solidFill>
                <a:latin typeface="Arial" panose="020B0604020202020204" pitchFamily="34" charset="0"/>
                <a:cs typeface="Arial" panose="020B0604020202020204" pitchFamily="34" charset="0"/>
              </a:rPr>
              <a:t>~ if your child is being collected by another adult</a:t>
            </a:r>
          </a:p>
          <a:p>
            <a:pPr marL="45720" indent="0">
              <a:buNone/>
            </a:pPr>
            <a:r>
              <a:rPr lang="en-GB" sz="2400" dirty="0">
                <a:solidFill>
                  <a:srgbClr val="00B0F0"/>
                </a:solidFill>
                <a:latin typeface="Arial" panose="020B0604020202020204" pitchFamily="34" charset="0"/>
                <a:cs typeface="Arial" panose="020B0604020202020204" pitchFamily="34" charset="0"/>
              </a:rPr>
              <a:t>~ if your child is ill (before 9.15am)</a:t>
            </a: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DBDF-CEBC-4A56-828C-775C49751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Tree>
    <p:extLst>
      <p:ext uri="{BB962C8B-B14F-4D97-AF65-F5344CB8AC3E}">
        <p14:creationId xmlns:p14="http://schemas.microsoft.com/office/powerpoint/2010/main" val="15639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4" y="-221981"/>
            <a:ext cx="9753600" cy="1219200"/>
          </a:xfrm>
        </p:spPr>
        <p:txBody>
          <a:bodyPr>
            <a:normAutofit/>
          </a:bodyPr>
          <a:lstStyle/>
          <a:p>
            <a:pPr algn="ctr"/>
            <a:r>
              <a:rPr lang="en-US" sz="6600" dirty="0">
                <a:solidFill>
                  <a:srgbClr val="0070C0"/>
                </a:solidFill>
                <a:latin typeface="Arial" panose="020B0604020202020204" pitchFamily="34" charset="0"/>
                <a:cs typeface="Arial" panose="020B0604020202020204" pitchFamily="34" charset="0"/>
              </a:rPr>
              <a:t>Attendance Matters</a:t>
            </a:r>
          </a:p>
        </p:txBody>
      </p:sp>
      <p:sp>
        <p:nvSpPr>
          <p:cNvPr id="3" name="Content Placeholder 2"/>
          <p:cNvSpPr>
            <a:spLocks noGrp="1"/>
          </p:cNvSpPr>
          <p:nvPr>
            <p:ph idx="1"/>
          </p:nvPr>
        </p:nvSpPr>
        <p:spPr>
          <a:xfrm>
            <a:off x="1183496" y="1024683"/>
            <a:ext cx="10972800" cy="5400600"/>
          </a:xfrm>
        </p:spPr>
        <p:txBody>
          <a:bodyPr>
            <a:normAutofit/>
          </a:bodyPr>
          <a:lstStyle/>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DBDF-CEBC-4A56-828C-775C49751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
        <p:nvSpPr>
          <p:cNvPr id="4" name="Rectangle 3">
            <a:extLst>
              <a:ext uri="{FF2B5EF4-FFF2-40B4-BE49-F238E27FC236}">
                <a16:creationId xmlns:a16="http://schemas.microsoft.com/office/drawing/2014/main" id="{B1DBEBCF-0EE2-44E5-B386-796A1486DD1B}"/>
              </a:ext>
            </a:extLst>
          </p:cNvPr>
          <p:cNvSpPr/>
          <p:nvPr/>
        </p:nvSpPr>
        <p:spPr>
          <a:xfrm>
            <a:off x="501261" y="1024683"/>
            <a:ext cx="10752310" cy="4832092"/>
          </a:xfrm>
          <a:prstGeom prst="rect">
            <a:avLst/>
          </a:prstGeom>
        </p:spPr>
        <p:txBody>
          <a:bodyPr wrap="square">
            <a:spAutoFit/>
          </a:bodyPr>
          <a:lstStyle/>
          <a:p>
            <a:pPr marL="457200" indent="-45720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At Holy Trinity Church of England Primary School, we aim to encourage and assist all pupils to achieve excellent levels of attendance and punctuality.  </a:t>
            </a:r>
          </a:p>
          <a:p>
            <a:endParaRPr lang="en-GB" sz="2800" dirty="0">
              <a:solidFill>
                <a:srgbClr val="00B0F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Our target for all pupils is to achieve 97% attendance over the course of a school year, with no unauthorised absences. </a:t>
            </a:r>
          </a:p>
          <a:p>
            <a:endParaRPr lang="en-GB" sz="2800" dirty="0">
              <a:solidFill>
                <a:srgbClr val="00B0F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We firmly believe that poor school attendance, and/or regular late arrival, breaks the continuity of a child’s learning and limits their academic and social progress in school.</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9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4" y="-221981"/>
            <a:ext cx="9753600" cy="1219200"/>
          </a:xfrm>
        </p:spPr>
        <p:txBody>
          <a:bodyPr>
            <a:normAutofit/>
          </a:bodyPr>
          <a:lstStyle/>
          <a:p>
            <a:pPr algn="ctr"/>
            <a:r>
              <a:rPr lang="en-US" sz="6600" dirty="0">
                <a:solidFill>
                  <a:srgbClr val="0070C0"/>
                </a:solidFill>
                <a:latin typeface="Arial" panose="020B0604020202020204" pitchFamily="34" charset="0"/>
                <a:cs typeface="Arial" panose="020B0604020202020204" pitchFamily="34" charset="0"/>
              </a:rPr>
              <a:t>Attendance Matters</a:t>
            </a:r>
          </a:p>
        </p:txBody>
      </p:sp>
      <p:sp>
        <p:nvSpPr>
          <p:cNvPr id="3" name="Content Placeholder 2"/>
          <p:cNvSpPr>
            <a:spLocks noGrp="1"/>
          </p:cNvSpPr>
          <p:nvPr>
            <p:ph idx="1"/>
          </p:nvPr>
        </p:nvSpPr>
        <p:spPr>
          <a:xfrm>
            <a:off x="1183496" y="1024683"/>
            <a:ext cx="10972800" cy="5400600"/>
          </a:xfrm>
        </p:spPr>
        <p:txBody>
          <a:bodyPr>
            <a:normAutofit/>
          </a:bodyPr>
          <a:lstStyle/>
          <a:p>
            <a:pPr marL="45720" indent="0">
              <a:buNone/>
            </a:pPr>
            <a:endParaRPr lang="en-GB" sz="2800" dirty="0">
              <a:solidFill>
                <a:srgbClr val="FF0000"/>
              </a:solidFill>
              <a:latin typeface="Arial" panose="020B0604020202020204" pitchFamily="34" charset="0"/>
              <a:cs typeface="Arial" panose="020B0604020202020204" pitchFamily="34" charset="0"/>
            </a:endParaRPr>
          </a:p>
          <a:p>
            <a:pPr marL="45720" indent="0">
              <a:buNone/>
            </a:pPr>
            <a:endParaRPr lang="en-GB" sz="24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C5EDBDF-CEBC-4A56-828C-775C49751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8488" y="136865"/>
            <a:ext cx="1535286" cy="1533381"/>
          </a:xfrm>
          <a:prstGeom prst="rect">
            <a:avLst/>
          </a:prstGeom>
          <a:noFill/>
          <a:ln>
            <a:noFill/>
          </a:ln>
        </p:spPr>
      </p:pic>
      <p:sp>
        <p:nvSpPr>
          <p:cNvPr id="4" name="Rectangle 3">
            <a:extLst>
              <a:ext uri="{FF2B5EF4-FFF2-40B4-BE49-F238E27FC236}">
                <a16:creationId xmlns:a16="http://schemas.microsoft.com/office/drawing/2014/main" id="{B1DBEBCF-0EE2-44E5-B386-796A1486DD1B}"/>
              </a:ext>
            </a:extLst>
          </p:cNvPr>
          <p:cNvSpPr/>
          <p:nvPr/>
        </p:nvSpPr>
        <p:spPr>
          <a:xfrm>
            <a:off x="501261" y="1024683"/>
            <a:ext cx="10752310" cy="2246769"/>
          </a:xfrm>
          <a:prstGeom prst="rect">
            <a:avLst/>
          </a:prstGeom>
        </p:spPr>
        <p:txBody>
          <a:bodyPr wrap="square">
            <a:spAutoFit/>
          </a:bodyPr>
          <a:lstStyle/>
          <a:p>
            <a:endParaRPr lang="en-GB"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GB" sz="2800" dirty="0">
                <a:solidFill>
                  <a:srgbClr val="00B0F0"/>
                </a:solidFill>
                <a:latin typeface="Arial" panose="020B0604020202020204" pitchFamily="34" charset="0"/>
                <a:cs typeface="Arial" panose="020B0604020202020204" pitchFamily="34" charset="0"/>
              </a:rPr>
              <a:t>Ensuring your child’s regular attendance at school is a parent/carer’s legal responsibility (Section 444 of the 1996 Education Act), and we want to ensure that we are doing all that we can do to support you.</a:t>
            </a:r>
          </a:p>
        </p:txBody>
      </p:sp>
    </p:spTree>
    <p:extLst>
      <p:ext uri="{BB962C8B-B14F-4D97-AF65-F5344CB8AC3E}">
        <p14:creationId xmlns:p14="http://schemas.microsoft.com/office/powerpoint/2010/main" val="246314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RTSOFT 16X9">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ACE1396CCF6E4E942B1C6FF01B867E" ma:contentTypeVersion="14" ma:contentTypeDescription="Create a new document." ma:contentTypeScope="" ma:versionID="24178fdaa45bceded0f334ce7eccfc67">
  <xsd:schema xmlns:xsd="http://www.w3.org/2001/XMLSchema" xmlns:xs="http://www.w3.org/2001/XMLSchema" xmlns:p="http://schemas.microsoft.com/office/2006/metadata/properties" xmlns:ns3="d48a495a-9d89-405b-8e64-4ddaca8aa64d" xmlns:ns4="e38a3310-1e25-4cdc-a853-44876a6015da" targetNamespace="http://schemas.microsoft.com/office/2006/metadata/properties" ma:root="true" ma:fieldsID="2c896b610cca0d4eaa51cd728f064bb1" ns3:_="" ns4:_="">
    <xsd:import namespace="d48a495a-9d89-405b-8e64-4ddaca8aa64d"/>
    <xsd:import namespace="e38a3310-1e25-4cdc-a853-44876a6015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8a495a-9d89-405b-8e64-4ddaca8aa6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a3310-1e25-4cdc-a853-44876a6015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37A47C-A57C-4BDA-9EE4-47C2F095B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8a495a-9d89-405b-8e64-4ddaca8aa64d"/>
    <ds:schemaRef ds:uri="e38a3310-1e25-4cdc-a853-44876a6015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8D221F-F726-49DE-BC46-BC75E84866C7}">
  <ds:schemaRefs>
    <ds:schemaRef ds:uri="http://schemas.microsoft.com/sharepoint/v3/contenttype/forms"/>
  </ds:schemaRefs>
</ds:datastoreItem>
</file>

<file path=customXml/itemProps3.xml><?xml version="1.0" encoding="utf-8"?>
<ds:datastoreItem xmlns:ds="http://schemas.openxmlformats.org/officeDocument/2006/customXml" ds:itemID="{F58FAD9A-1065-47FF-B265-5D8BF7D59A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Photo album, flowering hearts design (widescreen)</Template>
  <TotalTime>0</TotalTime>
  <Words>1703</Words>
  <Application>Microsoft Office PowerPoint</Application>
  <PresentationFormat>Widescreen</PresentationFormat>
  <Paragraphs>192</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vt:lpstr>
      <vt:lpstr>Times New Roman</vt:lpstr>
      <vt:lpstr>Wingdings</vt:lpstr>
      <vt:lpstr>HEARTSOFT 16X9</vt:lpstr>
      <vt:lpstr>Welcome to  Year 2</vt:lpstr>
      <vt:lpstr>Welcome to Year 2 </vt:lpstr>
      <vt:lpstr>PowerPoint Presentation</vt:lpstr>
      <vt:lpstr> Holy Trinity Church of England Primary School</vt:lpstr>
      <vt:lpstr>PowerPoint Presentation</vt:lpstr>
      <vt:lpstr>Staffing</vt:lpstr>
      <vt:lpstr>Our School Day</vt:lpstr>
      <vt:lpstr>Attendance Matters</vt:lpstr>
      <vt:lpstr>Attendance Matters</vt:lpstr>
      <vt:lpstr>Attendance Matters</vt:lpstr>
      <vt:lpstr>Attendance Matters</vt:lpstr>
      <vt:lpstr>Attendance Matters</vt:lpstr>
      <vt:lpstr>Holidays</vt:lpstr>
      <vt:lpstr>School Uniform</vt:lpstr>
      <vt:lpstr>     Equipment</vt:lpstr>
      <vt:lpstr>P.E</vt:lpstr>
      <vt:lpstr>Please Label Everything!</vt:lpstr>
      <vt:lpstr>Discovery Curriculum</vt:lpstr>
      <vt:lpstr>Discovery Curriculum</vt:lpstr>
      <vt:lpstr>Homework</vt:lpstr>
      <vt:lpstr>      Helping your child with reading</vt:lpstr>
      <vt:lpstr>Helping your child with  Maths</vt:lpstr>
      <vt:lpstr>Helping your child with Spellings</vt:lpstr>
      <vt:lpstr>Online Safety</vt:lpstr>
      <vt:lpstr>Class Dojo</vt:lpstr>
      <vt:lpstr>School Contacts</vt:lpstr>
      <vt:lpstr>School Contacts</vt:lpstr>
      <vt:lpstr>School Contacts</vt:lpstr>
      <vt:lpstr>School Dinners</vt:lpstr>
      <vt:lpstr>PowerPoint Presentation</vt:lpstr>
      <vt:lpstr>Additional Information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
  <cp:keywords/>
  <cp:lastModifiedBy/>
  <cp:revision>79</cp:revision>
  <dcterms:created xsi:type="dcterms:W3CDTF">2016-09-03T16:57:35Z</dcterms:created>
  <dcterms:modified xsi:type="dcterms:W3CDTF">2022-09-07T16:51:44Z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TC034173459991</vt:lpwstr>
  </property>
  <property fmtid="{D5CDD505-2E9C-101B-9397-08002B2CF9AE}" pid="3" name="ContentTypeId">
    <vt:lpwstr>0x01010082ACE1396CCF6E4E942B1C6FF01B867E</vt:lpwstr>
  </property>
</Properties>
</file>