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4"/>
  </p:notesMasterIdLst>
  <p:sldIdLst>
    <p:sldId id="256" r:id="rId5"/>
    <p:sldId id="269" r:id="rId6"/>
    <p:sldId id="282" r:id="rId7"/>
    <p:sldId id="285" r:id="rId8"/>
    <p:sldId id="270" r:id="rId9"/>
    <p:sldId id="271" r:id="rId10"/>
    <p:sldId id="274" r:id="rId11"/>
    <p:sldId id="259" r:id="rId12"/>
    <p:sldId id="315" r:id="rId13"/>
    <p:sldId id="289" r:id="rId14"/>
    <p:sldId id="263" r:id="rId15"/>
    <p:sldId id="277" r:id="rId16"/>
    <p:sldId id="266" r:id="rId17"/>
    <p:sldId id="284" r:id="rId18"/>
    <p:sldId id="267" r:id="rId19"/>
    <p:sldId id="275" r:id="rId20"/>
    <p:sldId id="276" r:id="rId21"/>
    <p:sldId id="290" r:id="rId22"/>
    <p:sldId id="291" r:id="rId23"/>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986D15-2A2A-469A-AFA4-24F7B6CCB879}" v="3" dt="2025-06-09T13:39:04.4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295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llian Redmond" userId="71cb8422-7de5-42c7-bbd2-7477797c0617" providerId="ADAL" clId="{1D454638-4861-4E65-A9AF-77469084778D}"/>
    <pc:docChg chg="modSld">
      <pc:chgData name="Gillian Redmond" userId="71cb8422-7de5-42c7-bbd2-7477797c0617" providerId="ADAL" clId="{1D454638-4861-4E65-A9AF-77469084778D}" dt="2024-06-05T14:22:52.980" v="62" actId="20577"/>
      <pc:docMkLst>
        <pc:docMk/>
      </pc:docMkLst>
      <pc:sldChg chg="modSp mod">
        <pc:chgData name="Gillian Redmond" userId="71cb8422-7de5-42c7-bbd2-7477797c0617" providerId="ADAL" clId="{1D454638-4861-4E65-A9AF-77469084778D}" dt="2024-06-05T14:22:52.980" v="62" actId="20577"/>
        <pc:sldMkLst>
          <pc:docMk/>
          <pc:sldMk cId="2936850542" sldId="259"/>
        </pc:sldMkLst>
        <pc:spChg chg="mod">
          <ac:chgData name="Gillian Redmond" userId="71cb8422-7de5-42c7-bbd2-7477797c0617" providerId="ADAL" clId="{1D454638-4861-4E65-A9AF-77469084778D}" dt="2024-06-05T14:22:52.980" v="62" actId="20577"/>
          <ac:spMkLst>
            <pc:docMk/>
            <pc:sldMk cId="2936850542" sldId="259"/>
            <ac:spMk id="31" creationId="{F5C3B824-88CC-4022-9888-13133C629A13}"/>
          </ac:spMkLst>
        </pc:spChg>
        <pc:spChg chg="mod">
          <ac:chgData name="Gillian Redmond" userId="71cb8422-7de5-42c7-bbd2-7477797c0617" providerId="ADAL" clId="{1D454638-4861-4E65-A9AF-77469084778D}" dt="2024-06-05T14:20:57.860" v="21" actId="20577"/>
          <ac:spMkLst>
            <pc:docMk/>
            <pc:sldMk cId="2936850542" sldId="259"/>
            <ac:spMk id="56" creationId="{604CA40D-A494-43C1-B5F5-39439316BE5A}"/>
          </ac:spMkLst>
        </pc:spChg>
      </pc:sldChg>
      <pc:sldChg chg="modSp mod">
        <pc:chgData name="Gillian Redmond" userId="71cb8422-7de5-42c7-bbd2-7477797c0617" providerId="ADAL" clId="{1D454638-4861-4E65-A9AF-77469084778D}" dt="2024-06-05T14:21:43.221" v="44" actId="20577"/>
        <pc:sldMkLst>
          <pc:docMk/>
          <pc:sldMk cId="280604204" sldId="284"/>
        </pc:sldMkLst>
        <pc:spChg chg="mod">
          <ac:chgData name="Gillian Redmond" userId="71cb8422-7de5-42c7-bbd2-7477797c0617" providerId="ADAL" clId="{1D454638-4861-4E65-A9AF-77469084778D}" dt="2024-06-05T14:21:12.060" v="22" actId="20577"/>
          <ac:spMkLst>
            <pc:docMk/>
            <pc:sldMk cId="280604204" sldId="284"/>
            <ac:spMk id="20" creationId="{A1ECC276-959E-4639-ADB6-2BFFF387F843}"/>
          </ac:spMkLst>
        </pc:spChg>
        <pc:spChg chg="mod">
          <ac:chgData name="Gillian Redmond" userId="71cb8422-7de5-42c7-bbd2-7477797c0617" providerId="ADAL" clId="{1D454638-4861-4E65-A9AF-77469084778D}" dt="2024-06-05T14:21:43.221" v="44" actId="20577"/>
          <ac:spMkLst>
            <pc:docMk/>
            <pc:sldMk cId="280604204" sldId="284"/>
            <ac:spMk id="21" creationId="{561D6E7E-EE00-4259-B85A-20A9EE6D5482}"/>
          </ac:spMkLst>
        </pc:spChg>
      </pc:sldChg>
    </pc:docChg>
  </pc:docChgLst>
  <pc:docChgLst>
    <pc:chgData name="Gillian Redmond" userId="71cb8422-7de5-42c7-bbd2-7477797c0617" providerId="ADAL" clId="{F3986D15-2A2A-469A-AFA4-24F7B6CCB879}"/>
    <pc:docChg chg="custSel delSld modSld">
      <pc:chgData name="Gillian Redmond" userId="71cb8422-7de5-42c7-bbd2-7477797c0617" providerId="ADAL" clId="{F3986D15-2A2A-469A-AFA4-24F7B6CCB879}" dt="2025-06-09T13:39:08.363" v="24" actId="1076"/>
      <pc:docMkLst>
        <pc:docMk/>
      </pc:docMkLst>
      <pc:sldChg chg="del">
        <pc:chgData name="Gillian Redmond" userId="71cb8422-7de5-42c7-bbd2-7477797c0617" providerId="ADAL" clId="{F3986D15-2A2A-469A-AFA4-24F7B6CCB879}" dt="2025-06-09T13:35:41.099" v="0" actId="47"/>
        <pc:sldMkLst>
          <pc:docMk/>
          <pc:sldMk cId="3746566214" sldId="268"/>
        </pc:sldMkLst>
      </pc:sldChg>
      <pc:sldChg chg="delSp modSp mod">
        <pc:chgData name="Gillian Redmond" userId="71cb8422-7de5-42c7-bbd2-7477797c0617" providerId="ADAL" clId="{F3986D15-2A2A-469A-AFA4-24F7B6CCB879}" dt="2025-06-09T13:39:08.363" v="24" actId="1076"/>
        <pc:sldMkLst>
          <pc:docMk/>
          <pc:sldMk cId="974077035" sldId="274"/>
        </pc:sldMkLst>
        <pc:spChg chg="mod">
          <ac:chgData name="Gillian Redmond" userId="71cb8422-7de5-42c7-bbd2-7477797c0617" providerId="ADAL" clId="{F3986D15-2A2A-469A-AFA4-24F7B6CCB879}" dt="2025-06-09T13:38:48.740" v="20" actId="1076"/>
          <ac:spMkLst>
            <pc:docMk/>
            <pc:sldMk cId="974077035" sldId="274"/>
            <ac:spMk id="19" creationId="{A3C120E0-9398-4C0E-A95B-80BCB84D1C76}"/>
          </ac:spMkLst>
        </pc:spChg>
        <pc:spChg chg="mod">
          <ac:chgData name="Gillian Redmond" userId="71cb8422-7de5-42c7-bbd2-7477797c0617" providerId="ADAL" clId="{F3986D15-2A2A-469A-AFA4-24F7B6CCB879}" dt="2025-06-09T13:39:00.058" v="22" actId="1076"/>
          <ac:spMkLst>
            <pc:docMk/>
            <pc:sldMk cId="974077035" sldId="274"/>
            <ac:spMk id="20" creationId="{4FF305CB-CFD2-44E8-8A64-04DF4508EF20}"/>
          </ac:spMkLst>
        </pc:spChg>
        <pc:spChg chg="mod">
          <ac:chgData name="Gillian Redmond" userId="71cb8422-7de5-42c7-bbd2-7477797c0617" providerId="ADAL" clId="{F3986D15-2A2A-469A-AFA4-24F7B6CCB879}" dt="2025-06-09T13:39:08.363" v="24" actId="1076"/>
          <ac:spMkLst>
            <pc:docMk/>
            <pc:sldMk cId="974077035" sldId="274"/>
            <ac:spMk id="21" creationId="{C9341B9C-F2FB-400A-A4F8-ED866D521D3D}"/>
          </ac:spMkLst>
        </pc:spChg>
        <pc:spChg chg="del mod">
          <ac:chgData name="Gillian Redmond" userId="71cb8422-7de5-42c7-bbd2-7477797c0617" providerId="ADAL" clId="{F3986D15-2A2A-469A-AFA4-24F7B6CCB879}" dt="2025-06-09T13:38:33.179" v="18" actId="478"/>
          <ac:spMkLst>
            <pc:docMk/>
            <pc:sldMk cId="974077035" sldId="274"/>
            <ac:spMk id="22" creationId="{F62F6E7A-1688-4702-901F-52BFF13AFDDA}"/>
          </ac:spMkLst>
        </pc:spChg>
        <pc:spChg chg="del mod">
          <ac:chgData name="Gillian Redmond" userId="71cb8422-7de5-42c7-bbd2-7477797c0617" providerId="ADAL" clId="{F3986D15-2A2A-469A-AFA4-24F7B6CCB879}" dt="2025-06-09T13:38:18.623" v="13" actId="478"/>
          <ac:spMkLst>
            <pc:docMk/>
            <pc:sldMk cId="974077035" sldId="274"/>
            <ac:spMk id="27" creationId="{37CC28BC-5E69-44AC-8F88-17CCF65128DA}"/>
          </ac:spMkLst>
        </pc:spChg>
        <pc:picChg chg="mod">
          <ac:chgData name="Gillian Redmond" userId="71cb8422-7de5-42c7-bbd2-7477797c0617" providerId="ADAL" clId="{F3986D15-2A2A-469A-AFA4-24F7B6CCB879}" dt="2025-06-09T13:39:04.410" v="23" actId="1076"/>
          <ac:picMkLst>
            <pc:docMk/>
            <pc:sldMk cId="974077035" sldId="274"/>
            <ac:picMk id="10" creationId="{72D131B8-72CC-49C6-BE57-91B49D76F55B}"/>
          </ac:picMkLst>
        </pc:picChg>
        <pc:picChg chg="mod">
          <ac:chgData name="Gillian Redmond" userId="71cb8422-7de5-42c7-bbd2-7477797c0617" providerId="ADAL" clId="{F3986D15-2A2A-469A-AFA4-24F7B6CCB879}" dt="2025-06-09T13:38:54" v="21" actId="1076"/>
          <ac:picMkLst>
            <pc:docMk/>
            <pc:sldMk cId="974077035" sldId="274"/>
            <ac:picMk id="11" creationId="{E849D003-0335-4929-BFA6-FA8D5A1753CD}"/>
          </ac:picMkLst>
        </pc:picChg>
        <pc:picChg chg="mod">
          <ac:chgData name="Gillian Redmond" userId="71cb8422-7de5-42c7-bbd2-7477797c0617" providerId="ADAL" clId="{F3986D15-2A2A-469A-AFA4-24F7B6CCB879}" dt="2025-06-09T13:38:39.903" v="19" actId="1076"/>
          <ac:picMkLst>
            <pc:docMk/>
            <pc:sldMk cId="974077035" sldId="274"/>
            <ac:picMk id="12" creationId="{EC2383FD-0B07-4CB0-B7BD-986E364DF43E}"/>
          </ac:picMkLst>
        </pc:picChg>
        <pc:picChg chg="del mod">
          <ac:chgData name="Gillian Redmond" userId="71cb8422-7de5-42c7-bbd2-7477797c0617" providerId="ADAL" clId="{F3986D15-2A2A-469A-AFA4-24F7B6CCB879}" dt="2025-06-09T13:38:30.090" v="15" actId="478"/>
          <ac:picMkLst>
            <pc:docMk/>
            <pc:sldMk cId="974077035" sldId="274"/>
            <ac:picMk id="25" creationId="{3721DCB6-B51D-46F0-B470-12B6027C4B0C}"/>
          </ac:picMkLst>
        </pc:picChg>
        <pc:picChg chg="del">
          <ac:chgData name="Gillian Redmond" userId="71cb8422-7de5-42c7-bbd2-7477797c0617" providerId="ADAL" clId="{F3986D15-2A2A-469A-AFA4-24F7B6CCB879}" dt="2025-06-09T13:38:16.755" v="11" actId="478"/>
          <ac:picMkLst>
            <pc:docMk/>
            <pc:sldMk cId="974077035" sldId="274"/>
            <ac:picMk id="28" creationId="{14B6B54F-C3D8-4C77-876E-DA316AA95447}"/>
          </ac:picMkLst>
        </pc:picChg>
      </pc:sldChg>
      <pc:sldChg chg="del">
        <pc:chgData name="Gillian Redmond" userId="71cb8422-7de5-42c7-bbd2-7477797c0617" providerId="ADAL" clId="{F3986D15-2A2A-469A-AFA4-24F7B6CCB879}" dt="2025-06-09T13:35:42.149" v="1" actId="47"/>
        <pc:sldMkLst>
          <pc:docMk/>
          <pc:sldMk cId="2247062301" sldId="304"/>
        </pc:sldMkLst>
      </pc:sldChg>
      <pc:sldChg chg="del">
        <pc:chgData name="Gillian Redmond" userId="71cb8422-7de5-42c7-bbd2-7477797c0617" providerId="ADAL" clId="{F3986D15-2A2A-469A-AFA4-24F7B6CCB879}" dt="2025-06-09T13:35:42.718" v="2" actId="47"/>
        <pc:sldMkLst>
          <pc:docMk/>
          <pc:sldMk cId="901815238" sldId="305"/>
        </pc:sldMkLst>
      </pc:sldChg>
      <pc:sldChg chg="del">
        <pc:chgData name="Gillian Redmond" userId="71cb8422-7de5-42c7-bbd2-7477797c0617" providerId="ADAL" clId="{F3986D15-2A2A-469A-AFA4-24F7B6CCB879}" dt="2025-06-09T13:35:43.204" v="3" actId="47"/>
        <pc:sldMkLst>
          <pc:docMk/>
          <pc:sldMk cId="4111121667" sldId="306"/>
        </pc:sldMkLst>
      </pc:sldChg>
      <pc:sldChg chg="del">
        <pc:chgData name="Gillian Redmond" userId="71cb8422-7de5-42c7-bbd2-7477797c0617" providerId="ADAL" clId="{F3986D15-2A2A-469A-AFA4-24F7B6CCB879}" dt="2025-06-09T13:35:43.757" v="4" actId="47"/>
        <pc:sldMkLst>
          <pc:docMk/>
          <pc:sldMk cId="2229249058" sldId="307"/>
        </pc:sldMkLst>
      </pc:sldChg>
      <pc:sldChg chg="del">
        <pc:chgData name="Gillian Redmond" userId="71cb8422-7de5-42c7-bbd2-7477797c0617" providerId="ADAL" clId="{F3986D15-2A2A-469A-AFA4-24F7B6CCB879}" dt="2025-06-09T13:35:44.327" v="5" actId="47"/>
        <pc:sldMkLst>
          <pc:docMk/>
          <pc:sldMk cId="402362840" sldId="308"/>
        </pc:sldMkLst>
      </pc:sldChg>
      <pc:sldChg chg="del">
        <pc:chgData name="Gillian Redmond" userId="71cb8422-7de5-42c7-bbd2-7477797c0617" providerId="ADAL" clId="{F3986D15-2A2A-469A-AFA4-24F7B6CCB879}" dt="2025-06-09T13:35:45.036" v="6" actId="47"/>
        <pc:sldMkLst>
          <pc:docMk/>
          <pc:sldMk cId="3815764364" sldId="309"/>
        </pc:sldMkLst>
      </pc:sldChg>
      <pc:sldChg chg="del">
        <pc:chgData name="Gillian Redmond" userId="71cb8422-7de5-42c7-bbd2-7477797c0617" providerId="ADAL" clId="{F3986D15-2A2A-469A-AFA4-24F7B6CCB879}" dt="2025-06-09T13:35:45.772" v="7" actId="47"/>
        <pc:sldMkLst>
          <pc:docMk/>
          <pc:sldMk cId="3771146810" sldId="310"/>
        </pc:sldMkLst>
      </pc:sldChg>
      <pc:sldChg chg="del">
        <pc:chgData name="Gillian Redmond" userId="71cb8422-7de5-42c7-bbd2-7477797c0617" providerId="ADAL" clId="{F3986D15-2A2A-469A-AFA4-24F7B6CCB879}" dt="2025-06-09T13:35:46.504" v="8" actId="47"/>
        <pc:sldMkLst>
          <pc:docMk/>
          <pc:sldMk cId="1822787484" sldId="311"/>
        </pc:sldMkLst>
      </pc:sldChg>
      <pc:sldChg chg="del">
        <pc:chgData name="Gillian Redmond" userId="71cb8422-7de5-42c7-bbd2-7477797c0617" providerId="ADAL" clId="{F3986D15-2A2A-469A-AFA4-24F7B6CCB879}" dt="2025-06-09T13:35:47.178" v="9" actId="47"/>
        <pc:sldMkLst>
          <pc:docMk/>
          <pc:sldMk cId="2279620962" sldId="312"/>
        </pc:sldMkLst>
      </pc:sldChg>
      <pc:sldChg chg="del">
        <pc:chgData name="Gillian Redmond" userId="71cb8422-7de5-42c7-bbd2-7477797c0617" providerId="ADAL" clId="{F3986D15-2A2A-469A-AFA4-24F7B6CCB879}" dt="2025-06-09T13:35:47.994" v="10" actId="47"/>
        <pc:sldMkLst>
          <pc:docMk/>
          <pc:sldMk cId="3705398369" sldId="313"/>
        </pc:sldMkLst>
      </pc:sldChg>
    </pc:docChg>
  </pc:docChgLst>
  <pc:docChgLst>
    <pc:chgData name="Linda Thompson" userId="6a94b004-f7a5-4b6e-a2f1-c954badfbde7" providerId="ADAL" clId="{67F8071D-C4B0-4883-B503-F70065A7B4BC}"/>
    <pc:docChg chg="modSld">
      <pc:chgData name="Linda Thompson" userId="6a94b004-f7a5-4b6e-a2f1-c954badfbde7" providerId="ADAL" clId="{67F8071D-C4B0-4883-B503-F70065A7B4BC}" dt="2024-02-02T16:10:05.793" v="0" actId="164"/>
      <pc:docMkLst>
        <pc:docMk/>
      </pc:docMkLst>
      <pc:sldChg chg="addSp modSp">
        <pc:chgData name="Linda Thompson" userId="6a94b004-f7a5-4b6e-a2f1-c954badfbde7" providerId="ADAL" clId="{67F8071D-C4B0-4883-B503-F70065A7B4BC}" dt="2024-02-02T16:10:05.793" v="0" actId="164"/>
        <pc:sldMkLst>
          <pc:docMk/>
          <pc:sldMk cId="3882308021" sldId="263"/>
        </pc:sldMkLst>
        <pc:grpChg chg="add mod">
          <ac:chgData name="Linda Thompson" userId="6a94b004-f7a5-4b6e-a2f1-c954badfbde7" providerId="ADAL" clId="{67F8071D-C4B0-4883-B503-F70065A7B4BC}" dt="2024-02-02T16:10:05.793" v="0" actId="164"/>
          <ac:grpSpMkLst>
            <pc:docMk/>
            <pc:sldMk cId="3882308021" sldId="263"/>
            <ac:grpSpMk id="11" creationId="{801A6BE9-0616-4FDA-9716-4A1140B1658C}"/>
          </ac:grpSpMkLst>
        </pc:grpChg>
        <pc:picChg chg="mod">
          <ac:chgData name="Linda Thompson" userId="6a94b004-f7a5-4b6e-a2f1-c954badfbde7" providerId="ADAL" clId="{67F8071D-C4B0-4883-B503-F70065A7B4BC}" dt="2024-02-02T16:10:05.793" v="0" actId="164"/>
          <ac:picMkLst>
            <pc:docMk/>
            <pc:sldMk cId="3882308021" sldId="263"/>
            <ac:picMk id="1026" creationId="{E49E30A4-89CA-4146-92E0-465F5000C974}"/>
          </ac:picMkLst>
        </pc:picChg>
        <pc:picChg chg="mod">
          <ac:chgData name="Linda Thompson" userId="6a94b004-f7a5-4b6e-a2f1-c954badfbde7" providerId="ADAL" clId="{67F8071D-C4B0-4883-B503-F70065A7B4BC}" dt="2024-02-02T16:10:05.793" v="0" actId="164"/>
          <ac:picMkLst>
            <pc:docMk/>
            <pc:sldMk cId="3882308021" sldId="263"/>
            <ac:picMk id="1028" creationId="{D2F8B863-B3CC-4971-916E-FA551B558002}"/>
          </ac:picMkLst>
        </pc:picChg>
        <pc:picChg chg="mod">
          <ac:chgData name="Linda Thompson" userId="6a94b004-f7a5-4b6e-a2f1-c954badfbde7" providerId="ADAL" clId="{67F8071D-C4B0-4883-B503-F70065A7B4BC}" dt="2024-02-02T16:10:05.793" v="0" actId="164"/>
          <ac:picMkLst>
            <pc:docMk/>
            <pc:sldMk cId="3882308021" sldId="263"/>
            <ac:picMk id="1030" creationId="{D7C64116-B751-4B96-8A1F-EEEE714ACF2C}"/>
          </ac:picMkLst>
        </pc:picChg>
        <pc:picChg chg="mod">
          <ac:chgData name="Linda Thompson" userId="6a94b004-f7a5-4b6e-a2f1-c954badfbde7" providerId="ADAL" clId="{67F8071D-C4B0-4883-B503-F70065A7B4BC}" dt="2024-02-02T16:10:05.793" v="0" actId="164"/>
          <ac:picMkLst>
            <pc:docMk/>
            <pc:sldMk cId="3882308021" sldId="263"/>
            <ac:picMk id="1034" creationId="{C6948B2A-60CA-417C-894A-53A6BA7D36F4}"/>
          </ac:picMkLst>
        </pc:picChg>
        <pc:picChg chg="mod">
          <ac:chgData name="Linda Thompson" userId="6a94b004-f7a5-4b6e-a2f1-c954badfbde7" providerId="ADAL" clId="{67F8071D-C4B0-4883-B503-F70065A7B4BC}" dt="2024-02-02T16:10:05.793" v="0" actId="164"/>
          <ac:picMkLst>
            <pc:docMk/>
            <pc:sldMk cId="3882308021" sldId="263"/>
            <ac:picMk id="1036" creationId="{5FF240BC-4F70-48EE-8E89-4A0BDBE5E658}"/>
          </ac:picMkLst>
        </pc:picChg>
        <pc:picChg chg="mod">
          <ac:chgData name="Linda Thompson" userId="6a94b004-f7a5-4b6e-a2f1-c954badfbde7" providerId="ADAL" clId="{67F8071D-C4B0-4883-B503-F70065A7B4BC}" dt="2024-02-02T16:10:05.793" v="0" actId="164"/>
          <ac:picMkLst>
            <pc:docMk/>
            <pc:sldMk cId="3882308021" sldId="263"/>
            <ac:picMk id="1038" creationId="{F46F20B9-1803-4DC5-B171-3CB56D8CFA55}"/>
          </ac:picMkLst>
        </pc:picChg>
      </pc:sldChg>
    </pc:docChg>
  </pc:docChgLst>
  <pc:docChgLst>
    <pc:chgData name="Gillian Redmond" userId="71cb8422-7de5-42c7-bbd2-7477797c0617" providerId="ADAL" clId="{64599FEB-E24F-4202-8723-2FEF44E6BED3}"/>
    <pc:docChg chg="custSel modSld">
      <pc:chgData name="Gillian Redmond" userId="71cb8422-7de5-42c7-bbd2-7477797c0617" providerId="ADAL" clId="{64599FEB-E24F-4202-8723-2FEF44E6BED3}" dt="2025-04-29T09:22:10.005" v="20" actId="14100"/>
      <pc:docMkLst>
        <pc:docMk/>
      </pc:docMkLst>
      <pc:sldChg chg="addSp delSp modSp mod">
        <pc:chgData name="Gillian Redmond" userId="71cb8422-7de5-42c7-bbd2-7477797c0617" providerId="ADAL" clId="{64599FEB-E24F-4202-8723-2FEF44E6BED3}" dt="2025-04-29T09:22:10.005" v="20" actId="14100"/>
        <pc:sldMkLst>
          <pc:docMk/>
          <pc:sldMk cId="2897552554" sldId="276"/>
        </pc:sldMkLst>
        <pc:picChg chg="del">
          <ac:chgData name="Gillian Redmond" userId="71cb8422-7de5-42c7-bbd2-7477797c0617" providerId="ADAL" clId="{64599FEB-E24F-4202-8723-2FEF44E6BED3}" dt="2025-04-29T09:20:38.257" v="12" actId="478"/>
          <ac:picMkLst>
            <pc:docMk/>
            <pc:sldMk cId="2897552554" sldId="276"/>
            <ac:picMk id="6" creationId="{45ECC588-CD78-408C-A4D5-F13E4B478A07}"/>
          </ac:picMkLst>
        </pc:picChg>
        <pc:picChg chg="add mod">
          <ac:chgData name="Gillian Redmond" userId="71cb8422-7de5-42c7-bbd2-7477797c0617" providerId="ADAL" clId="{64599FEB-E24F-4202-8723-2FEF44E6BED3}" dt="2025-04-29T09:22:10.005" v="20" actId="14100"/>
          <ac:picMkLst>
            <pc:docMk/>
            <pc:sldMk cId="2897552554" sldId="276"/>
            <ac:picMk id="8" creationId="{45055AC5-69B6-4ED0-8CEB-03249BD8D9B8}"/>
          </ac:picMkLst>
        </pc:picChg>
      </pc:sldChg>
      <pc:sldChg chg="modSp mod">
        <pc:chgData name="Gillian Redmond" userId="71cb8422-7de5-42c7-bbd2-7477797c0617" providerId="ADAL" clId="{64599FEB-E24F-4202-8723-2FEF44E6BED3}" dt="2025-04-23T12:17:51.563" v="11" actId="20577"/>
        <pc:sldMkLst>
          <pc:docMk/>
          <pc:sldMk cId="3906570548" sldId="277"/>
        </pc:sldMkLst>
        <pc:spChg chg="mod">
          <ac:chgData name="Gillian Redmond" userId="71cb8422-7de5-42c7-bbd2-7477797c0617" providerId="ADAL" clId="{64599FEB-E24F-4202-8723-2FEF44E6BED3}" dt="2025-04-23T12:17:51.563" v="11" actId="20577"/>
          <ac:spMkLst>
            <pc:docMk/>
            <pc:sldMk cId="3906570548" sldId="277"/>
            <ac:spMk id="6" creationId="{03B6A7DD-56FE-48BD-AE56-E4D0A13DC2BB}"/>
          </ac:spMkLst>
        </pc:spChg>
      </pc:sldChg>
    </pc:docChg>
  </pc:docChgLst>
  <pc:docChgLst>
    <pc:chgData name="Bethanie Hill" userId="46042cd7-e03d-4f51-beb1-d1c528032ee9" providerId="ADAL" clId="{6124477E-D2C0-43A3-A823-19856ABF5EB7}"/>
    <pc:docChg chg="addSld">
      <pc:chgData name="Bethanie Hill" userId="46042cd7-e03d-4f51-beb1-d1c528032ee9" providerId="ADAL" clId="{6124477E-D2C0-43A3-A823-19856ABF5EB7}" dt="2024-02-05T15:51:07.569" v="0" actId="680"/>
      <pc:docMkLst>
        <pc:docMk/>
      </pc:docMkLst>
      <pc:sldChg chg="new">
        <pc:chgData name="Bethanie Hill" userId="46042cd7-e03d-4f51-beb1-d1c528032ee9" providerId="ADAL" clId="{6124477E-D2C0-43A3-A823-19856ABF5EB7}" dt="2024-02-05T15:51:07.569" v="0" actId="680"/>
        <pc:sldMkLst>
          <pc:docMk/>
          <pc:sldMk cId="2247062301" sldId="304"/>
        </pc:sldMkLst>
      </pc:sldChg>
    </pc:docChg>
  </pc:docChgLst>
  <pc:docChgLst>
    <pc:chgData name="Gillian Redmond" userId="71cb8422-7de5-42c7-bbd2-7477797c0617" providerId="ADAL" clId="{1619B4BC-CA67-4EDE-A57A-84D02B308D1E}"/>
    <pc:docChg chg="undo custSel addSld delSld modSld modNotesMaster">
      <pc:chgData name="Gillian Redmond" userId="71cb8422-7de5-42c7-bbd2-7477797c0617" providerId="ADAL" clId="{1619B4BC-CA67-4EDE-A57A-84D02B308D1E}" dt="2025-02-04T11:00:10.986" v="2329" actId="20577"/>
      <pc:docMkLst>
        <pc:docMk/>
      </pc:docMkLst>
      <pc:sldChg chg="modSp mod">
        <pc:chgData name="Gillian Redmond" userId="71cb8422-7de5-42c7-bbd2-7477797c0617" providerId="ADAL" clId="{1619B4BC-CA67-4EDE-A57A-84D02B308D1E}" dt="2025-01-14T13:35:44.759" v="993" actId="1076"/>
        <pc:sldMkLst>
          <pc:docMk/>
          <pc:sldMk cId="1424464858" sldId="256"/>
        </pc:sldMkLst>
        <pc:picChg chg="mod">
          <ac:chgData name="Gillian Redmond" userId="71cb8422-7de5-42c7-bbd2-7477797c0617" providerId="ADAL" clId="{1619B4BC-CA67-4EDE-A57A-84D02B308D1E}" dt="2025-01-14T13:35:44.759" v="993" actId="1076"/>
          <ac:picMkLst>
            <pc:docMk/>
            <pc:sldMk cId="1424464858" sldId="256"/>
            <ac:picMk id="10" creationId="{64D38426-FF09-49E2-93AF-CCFB350B4AE3}"/>
          </ac:picMkLst>
        </pc:picChg>
      </pc:sldChg>
      <pc:sldChg chg="delSp modSp mod">
        <pc:chgData name="Gillian Redmond" userId="71cb8422-7de5-42c7-bbd2-7477797c0617" providerId="ADAL" clId="{1619B4BC-CA67-4EDE-A57A-84D02B308D1E}" dt="2025-01-14T14:38:35.274" v="1729" actId="2711"/>
        <pc:sldMkLst>
          <pc:docMk/>
          <pc:sldMk cId="2936850542" sldId="259"/>
        </pc:sldMkLst>
        <pc:spChg chg="mod">
          <ac:chgData name="Gillian Redmond" userId="71cb8422-7de5-42c7-bbd2-7477797c0617" providerId="ADAL" clId="{1619B4BC-CA67-4EDE-A57A-84D02B308D1E}" dt="2025-01-14T11:11:08.179" v="771" actId="20577"/>
          <ac:spMkLst>
            <pc:docMk/>
            <pc:sldMk cId="2936850542" sldId="259"/>
            <ac:spMk id="4" creationId="{C8F34476-CD02-4EE9-A411-525F80A415F2}"/>
          </ac:spMkLst>
        </pc:spChg>
        <pc:spChg chg="mod">
          <ac:chgData name="Gillian Redmond" userId="71cb8422-7de5-42c7-bbd2-7477797c0617" providerId="ADAL" clId="{1619B4BC-CA67-4EDE-A57A-84D02B308D1E}" dt="2025-01-14T14:37:25.422" v="1699" actId="2711"/>
          <ac:spMkLst>
            <pc:docMk/>
            <pc:sldMk cId="2936850542" sldId="259"/>
            <ac:spMk id="6" creationId="{324D9E7E-1296-4038-A605-C7BCE9B0FEDB}"/>
          </ac:spMkLst>
        </pc:spChg>
        <pc:spChg chg="mod">
          <ac:chgData name="Gillian Redmond" userId="71cb8422-7de5-42c7-bbd2-7477797c0617" providerId="ADAL" clId="{1619B4BC-CA67-4EDE-A57A-84D02B308D1E}" dt="2025-01-14T14:37:42.463" v="1702" actId="2711"/>
          <ac:spMkLst>
            <pc:docMk/>
            <pc:sldMk cId="2936850542" sldId="259"/>
            <ac:spMk id="11" creationId="{5D589EF8-F4AE-4D72-935A-F4D50B0AF143}"/>
          </ac:spMkLst>
        </pc:spChg>
        <pc:spChg chg="mod">
          <ac:chgData name="Gillian Redmond" userId="71cb8422-7de5-42c7-bbd2-7477797c0617" providerId="ADAL" clId="{1619B4BC-CA67-4EDE-A57A-84D02B308D1E}" dt="2025-01-14T14:37:48.698" v="1703" actId="2711"/>
          <ac:spMkLst>
            <pc:docMk/>
            <pc:sldMk cId="2936850542" sldId="259"/>
            <ac:spMk id="15" creationId="{4490A159-6CE1-4F04-8427-FA99D9E161F7}"/>
          </ac:spMkLst>
        </pc:spChg>
        <pc:spChg chg="del mod">
          <ac:chgData name="Gillian Redmond" userId="71cb8422-7de5-42c7-bbd2-7477797c0617" providerId="ADAL" clId="{1619B4BC-CA67-4EDE-A57A-84D02B308D1E}" dt="2025-01-14T11:11:57.499" v="781" actId="478"/>
          <ac:spMkLst>
            <pc:docMk/>
            <pc:sldMk cId="2936850542" sldId="259"/>
            <ac:spMk id="23" creationId="{3B28C309-D487-469E-A424-5237EBBC581E}"/>
          </ac:spMkLst>
        </pc:spChg>
        <pc:spChg chg="mod">
          <ac:chgData name="Gillian Redmond" userId="71cb8422-7de5-42c7-bbd2-7477797c0617" providerId="ADAL" clId="{1619B4BC-CA67-4EDE-A57A-84D02B308D1E}" dt="2025-01-14T14:37:53.773" v="1704" actId="2711"/>
          <ac:spMkLst>
            <pc:docMk/>
            <pc:sldMk cId="2936850542" sldId="259"/>
            <ac:spMk id="24" creationId="{CAB6F82E-3AAE-485D-82A9-1F14DFC9F25E}"/>
          </ac:spMkLst>
        </pc:spChg>
        <pc:spChg chg="mod">
          <ac:chgData name="Gillian Redmond" userId="71cb8422-7de5-42c7-bbd2-7477797c0617" providerId="ADAL" clId="{1619B4BC-CA67-4EDE-A57A-84D02B308D1E}" dt="2025-01-14T14:38:08.363" v="1706" actId="255"/>
          <ac:spMkLst>
            <pc:docMk/>
            <pc:sldMk cId="2936850542" sldId="259"/>
            <ac:spMk id="25" creationId="{82FA002C-3E31-4A02-A040-608C80C3FB8A}"/>
          </ac:spMkLst>
        </pc:spChg>
        <pc:spChg chg="del mod">
          <ac:chgData name="Gillian Redmond" userId="71cb8422-7de5-42c7-bbd2-7477797c0617" providerId="ADAL" clId="{1619B4BC-CA67-4EDE-A57A-84D02B308D1E}" dt="2025-01-14T11:10:45.878" v="766" actId="478"/>
          <ac:spMkLst>
            <pc:docMk/>
            <pc:sldMk cId="2936850542" sldId="259"/>
            <ac:spMk id="26" creationId="{5F4E7B54-7244-4026-A89F-73D8EE3751F8}"/>
          </ac:spMkLst>
        </pc:spChg>
        <pc:spChg chg="mod">
          <ac:chgData name="Gillian Redmond" userId="71cb8422-7de5-42c7-bbd2-7477797c0617" providerId="ADAL" clId="{1619B4BC-CA67-4EDE-A57A-84D02B308D1E}" dt="2025-01-14T14:38:27.574" v="1728" actId="20577"/>
          <ac:spMkLst>
            <pc:docMk/>
            <pc:sldMk cId="2936850542" sldId="259"/>
            <ac:spMk id="27" creationId="{86DEAD1D-742F-42D5-9221-434897C79815}"/>
          </ac:spMkLst>
        </pc:spChg>
        <pc:spChg chg="mod">
          <ac:chgData name="Gillian Redmond" userId="71cb8422-7de5-42c7-bbd2-7477797c0617" providerId="ADAL" clId="{1619B4BC-CA67-4EDE-A57A-84D02B308D1E}" dt="2025-01-14T14:38:35.274" v="1729" actId="2711"/>
          <ac:spMkLst>
            <pc:docMk/>
            <pc:sldMk cId="2936850542" sldId="259"/>
            <ac:spMk id="28" creationId="{4D7F54AE-7B2B-4555-AE82-067D66FF0ECB}"/>
          </ac:spMkLst>
        </pc:spChg>
        <pc:spChg chg="del">
          <ac:chgData name="Gillian Redmond" userId="71cb8422-7de5-42c7-bbd2-7477797c0617" providerId="ADAL" clId="{1619B4BC-CA67-4EDE-A57A-84D02B308D1E}" dt="2025-01-14T10:57:20.479" v="702" actId="478"/>
          <ac:spMkLst>
            <pc:docMk/>
            <pc:sldMk cId="2936850542" sldId="259"/>
            <ac:spMk id="31" creationId="{F5C3B824-88CC-4022-9888-13133C629A13}"/>
          </ac:spMkLst>
        </pc:spChg>
        <pc:spChg chg="del">
          <ac:chgData name="Gillian Redmond" userId="71cb8422-7de5-42c7-bbd2-7477797c0617" providerId="ADAL" clId="{1619B4BC-CA67-4EDE-A57A-84D02B308D1E}" dt="2025-01-14T10:57:18.849" v="701" actId="478"/>
          <ac:spMkLst>
            <pc:docMk/>
            <pc:sldMk cId="2936850542" sldId="259"/>
            <ac:spMk id="47" creationId="{14EC82DE-3FD8-4A19-9939-C151F48D7142}"/>
          </ac:spMkLst>
        </pc:spChg>
        <pc:spChg chg="del mod">
          <ac:chgData name="Gillian Redmond" userId="71cb8422-7de5-42c7-bbd2-7477797c0617" providerId="ADAL" clId="{1619B4BC-CA67-4EDE-A57A-84D02B308D1E}" dt="2025-01-14T10:57:16.519" v="700" actId="478"/>
          <ac:spMkLst>
            <pc:docMk/>
            <pc:sldMk cId="2936850542" sldId="259"/>
            <ac:spMk id="49" creationId="{FD004659-BBAC-46D7-ADBC-F046680CEAFF}"/>
          </ac:spMkLst>
        </pc:spChg>
        <pc:spChg chg="del">
          <ac:chgData name="Gillian Redmond" userId="71cb8422-7de5-42c7-bbd2-7477797c0617" providerId="ADAL" clId="{1619B4BC-CA67-4EDE-A57A-84D02B308D1E}" dt="2025-01-14T10:57:14.219" v="699" actId="478"/>
          <ac:spMkLst>
            <pc:docMk/>
            <pc:sldMk cId="2936850542" sldId="259"/>
            <ac:spMk id="51" creationId="{2E55AB77-DE98-4010-B874-D23B8E3BDA52}"/>
          </ac:spMkLst>
        </pc:spChg>
        <pc:spChg chg="del mod">
          <ac:chgData name="Gillian Redmond" userId="71cb8422-7de5-42c7-bbd2-7477797c0617" providerId="ADAL" clId="{1619B4BC-CA67-4EDE-A57A-84D02B308D1E}" dt="2025-01-14T10:57:12.309" v="698" actId="478"/>
          <ac:spMkLst>
            <pc:docMk/>
            <pc:sldMk cId="2936850542" sldId="259"/>
            <ac:spMk id="52" creationId="{FB3F1589-0311-4350-AB48-E2F09609D9C1}"/>
          </ac:spMkLst>
        </pc:spChg>
        <pc:spChg chg="del">
          <ac:chgData name="Gillian Redmond" userId="71cb8422-7de5-42c7-bbd2-7477797c0617" providerId="ADAL" clId="{1619B4BC-CA67-4EDE-A57A-84D02B308D1E}" dt="2025-01-14T10:57:32.489" v="711" actId="478"/>
          <ac:spMkLst>
            <pc:docMk/>
            <pc:sldMk cId="2936850542" sldId="259"/>
            <ac:spMk id="53" creationId="{352F5BE2-A1A7-4449-A603-60385FAE5B60}"/>
          </ac:spMkLst>
        </pc:spChg>
        <pc:spChg chg="del">
          <ac:chgData name="Gillian Redmond" userId="71cb8422-7de5-42c7-bbd2-7477797c0617" providerId="ADAL" clId="{1619B4BC-CA67-4EDE-A57A-84D02B308D1E}" dt="2025-01-14T10:57:30.509" v="710" actId="478"/>
          <ac:spMkLst>
            <pc:docMk/>
            <pc:sldMk cId="2936850542" sldId="259"/>
            <ac:spMk id="54" creationId="{BEB9556B-A5B4-4ED0-849B-C609EE91F1B4}"/>
          </ac:spMkLst>
        </pc:spChg>
        <pc:spChg chg="del">
          <ac:chgData name="Gillian Redmond" userId="71cb8422-7de5-42c7-bbd2-7477797c0617" providerId="ADAL" clId="{1619B4BC-CA67-4EDE-A57A-84D02B308D1E}" dt="2025-01-14T10:57:27.869" v="709" actId="478"/>
          <ac:spMkLst>
            <pc:docMk/>
            <pc:sldMk cId="2936850542" sldId="259"/>
            <ac:spMk id="55" creationId="{0FB1E697-1FC2-4A4F-A6F6-56EFF66FE919}"/>
          </ac:spMkLst>
        </pc:spChg>
        <pc:spChg chg="del mod">
          <ac:chgData name="Gillian Redmond" userId="71cb8422-7de5-42c7-bbd2-7477797c0617" providerId="ADAL" clId="{1619B4BC-CA67-4EDE-A57A-84D02B308D1E}" dt="2025-01-14T10:40:38.259" v="574" actId="478"/>
          <ac:spMkLst>
            <pc:docMk/>
            <pc:sldMk cId="2936850542" sldId="259"/>
            <ac:spMk id="56" creationId="{604CA40D-A494-43C1-B5F5-39439316BE5A}"/>
          </ac:spMkLst>
        </pc:spChg>
        <pc:spChg chg="del mod">
          <ac:chgData name="Gillian Redmond" userId="71cb8422-7de5-42c7-bbd2-7477797c0617" providerId="ADAL" clId="{1619B4BC-CA67-4EDE-A57A-84D02B308D1E}" dt="2025-01-14T10:57:26.169" v="708" actId="478"/>
          <ac:spMkLst>
            <pc:docMk/>
            <pc:sldMk cId="2936850542" sldId="259"/>
            <ac:spMk id="58" creationId="{C48489AC-6E1E-4AA0-9CBA-3DE94D8AB40D}"/>
          </ac:spMkLst>
        </pc:spChg>
        <pc:picChg chg="del">
          <ac:chgData name="Gillian Redmond" userId="71cb8422-7de5-42c7-bbd2-7477797c0617" providerId="ADAL" clId="{1619B4BC-CA67-4EDE-A57A-84D02B308D1E}" dt="2025-01-14T10:30:34.825" v="412" actId="478"/>
          <ac:picMkLst>
            <pc:docMk/>
            <pc:sldMk cId="2936850542" sldId="259"/>
            <ac:picMk id="5" creationId="{C5E8449C-A6F5-478B-8945-A2F7005F7F4F}"/>
          </ac:picMkLst>
        </pc:picChg>
        <pc:picChg chg="mod">
          <ac:chgData name="Gillian Redmond" userId="71cb8422-7de5-42c7-bbd2-7477797c0617" providerId="ADAL" clId="{1619B4BC-CA67-4EDE-A57A-84D02B308D1E}" dt="2025-01-14T14:25:34.727" v="1600" actId="1076"/>
          <ac:picMkLst>
            <pc:docMk/>
            <pc:sldMk cId="2936850542" sldId="259"/>
            <ac:picMk id="9" creationId="{53A07D4F-8043-418E-827C-7B5F064B877C}"/>
          </ac:picMkLst>
        </pc:picChg>
        <pc:picChg chg="mod">
          <ac:chgData name="Gillian Redmond" userId="71cb8422-7de5-42c7-bbd2-7477797c0617" providerId="ADAL" clId="{1619B4BC-CA67-4EDE-A57A-84D02B308D1E}" dt="2025-01-14T14:35:27.222" v="1678" actId="1076"/>
          <ac:picMkLst>
            <pc:docMk/>
            <pc:sldMk cId="2936850542" sldId="259"/>
            <ac:picMk id="13" creationId="{DC7B1132-1EBB-4AC5-B003-BD066A226AFD}"/>
          </ac:picMkLst>
        </pc:picChg>
        <pc:picChg chg="mod">
          <ac:chgData name="Gillian Redmond" userId="71cb8422-7de5-42c7-bbd2-7477797c0617" providerId="ADAL" clId="{1619B4BC-CA67-4EDE-A57A-84D02B308D1E}" dt="2025-01-14T14:36:58.252" v="1697" actId="14100"/>
          <ac:picMkLst>
            <pc:docMk/>
            <pc:sldMk cId="2936850542" sldId="259"/>
            <ac:picMk id="17" creationId="{CF346876-891E-4CB8-BBAF-C06082D35C62}"/>
          </ac:picMkLst>
        </pc:picChg>
        <pc:picChg chg="mod">
          <ac:chgData name="Gillian Redmond" userId="71cb8422-7de5-42c7-bbd2-7477797c0617" providerId="ADAL" clId="{1619B4BC-CA67-4EDE-A57A-84D02B308D1E}" dt="2025-01-14T14:35:37" v="1681" actId="1076"/>
          <ac:picMkLst>
            <pc:docMk/>
            <pc:sldMk cId="2936850542" sldId="259"/>
            <ac:picMk id="19" creationId="{AA341A54-6C3F-43A9-83AF-699FA6B9EE34}"/>
          </ac:picMkLst>
        </pc:picChg>
        <pc:picChg chg="del">
          <ac:chgData name="Gillian Redmond" userId="71cb8422-7de5-42c7-bbd2-7477797c0617" providerId="ADAL" clId="{1619B4BC-CA67-4EDE-A57A-84D02B308D1E}" dt="2025-01-14T10:40:18.130" v="569" actId="478"/>
          <ac:picMkLst>
            <pc:docMk/>
            <pc:sldMk cId="2936850542" sldId="259"/>
            <ac:picMk id="21" creationId="{DC0493F0-CF6D-4BAA-B41D-1382342B067F}"/>
          </ac:picMkLst>
        </pc:picChg>
        <pc:picChg chg="mod">
          <ac:chgData name="Gillian Redmond" userId="71cb8422-7de5-42c7-bbd2-7477797c0617" providerId="ADAL" clId="{1619B4BC-CA67-4EDE-A57A-84D02B308D1E}" dt="2025-01-14T14:33:06.557" v="1645" actId="14100"/>
          <ac:picMkLst>
            <pc:docMk/>
            <pc:sldMk cId="2936850542" sldId="259"/>
            <ac:picMk id="22" creationId="{695AD976-FA03-4142-987B-2CF29059A6D0}"/>
          </ac:picMkLst>
        </pc:picChg>
        <pc:picChg chg="del">
          <ac:chgData name="Gillian Redmond" userId="71cb8422-7de5-42c7-bbd2-7477797c0617" providerId="ADAL" clId="{1619B4BC-CA67-4EDE-A57A-84D02B308D1E}" dt="2025-01-14T10:57:06.814" v="692" actId="478"/>
          <ac:picMkLst>
            <pc:docMk/>
            <pc:sldMk cId="2936850542" sldId="259"/>
            <ac:picMk id="29" creationId="{602D698D-CAA5-4F44-8382-5CB54C1547C5}"/>
          </ac:picMkLst>
        </pc:picChg>
        <pc:picChg chg="mod">
          <ac:chgData name="Gillian Redmond" userId="71cb8422-7de5-42c7-bbd2-7477797c0617" providerId="ADAL" clId="{1619B4BC-CA67-4EDE-A57A-84D02B308D1E}" dt="2025-01-14T14:25:37.117" v="1601" actId="14100"/>
          <ac:picMkLst>
            <pc:docMk/>
            <pc:sldMk cId="2936850542" sldId="259"/>
            <ac:picMk id="32" creationId="{ED1D159D-DDDE-4401-94C5-2D02ACE5C727}"/>
          </ac:picMkLst>
        </pc:picChg>
        <pc:picChg chg="del">
          <ac:chgData name="Gillian Redmond" userId="71cb8422-7de5-42c7-bbd2-7477797c0617" providerId="ADAL" clId="{1619B4BC-CA67-4EDE-A57A-84D02B308D1E}" dt="2025-01-14T10:57:07.479" v="693" actId="478"/>
          <ac:picMkLst>
            <pc:docMk/>
            <pc:sldMk cId="2936850542" sldId="259"/>
            <ac:picMk id="33" creationId="{215F808D-6EE8-4E45-BF31-7CDB4537AB16}"/>
          </ac:picMkLst>
        </pc:picChg>
        <pc:picChg chg="del">
          <ac:chgData name="Gillian Redmond" userId="71cb8422-7de5-42c7-bbd2-7477797c0617" providerId="ADAL" clId="{1619B4BC-CA67-4EDE-A57A-84D02B308D1E}" dt="2025-01-14T10:57:08.019" v="694" actId="478"/>
          <ac:picMkLst>
            <pc:docMk/>
            <pc:sldMk cId="2936850542" sldId="259"/>
            <ac:picMk id="34" creationId="{DAB0050F-4701-4BD7-B16E-538F703608BE}"/>
          </ac:picMkLst>
        </pc:picChg>
        <pc:picChg chg="del">
          <ac:chgData name="Gillian Redmond" userId="71cb8422-7de5-42c7-bbd2-7477797c0617" providerId="ADAL" clId="{1619B4BC-CA67-4EDE-A57A-84D02B308D1E}" dt="2025-01-14T10:57:09.079" v="695" actId="478"/>
          <ac:picMkLst>
            <pc:docMk/>
            <pc:sldMk cId="2936850542" sldId="259"/>
            <ac:picMk id="35" creationId="{5FFE74A2-89D0-4BAB-9E12-2E94C3A33234}"/>
          </ac:picMkLst>
        </pc:picChg>
        <pc:picChg chg="del">
          <ac:chgData name="Gillian Redmond" userId="71cb8422-7de5-42c7-bbd2-7477797c0617" providerId="ADAL" clId="{1619B4BC-CA67-4EDE-A57A-84D02B308D1E}" dt="2025-01-14T10:57:21.309" v="703" actId="478"/>
          <ac:picMkLst>
            <pc:docMk/>
            <pc:sldMk cId="2936850542" sldId="259"/>
            <ac:picMk id="36" creationId="{52768CD1-2ED7-4D94-A0B5-D8B349A60527}"/>
          </ac:picMkLst>
        </pc:picChg>
        <pc:picChg chg="del">
          <ac:chgData name="Gillian Redmond" userId="71cb8422-7de5-42c7-bbd2-7477797c0617" providerId="ADAL" clId="{1619B4BC-CA67-4EDE-A57A-84D02B308D1E}" dt="2025-01-14T10:57:21.929" v="704" actId="478"/>
          <ac:picMkLst>
            <pc:docMk/>
            <pc:sldMk cId="2936850542" sldId="259"/>
            <ac:picMk id="38" creationId="{595AD641-9288-4F88-9205-40F578AE1D06}"/>
          </ac:picMkLst>
        </pc:picChg>
        <pc:picChg chg="del">
          <ac:chgData name="Gillian Redmond" userId="71cb8422-7de5-42c7-bbd2-7477797c0617" providerId="ADAL" clId="{1619B4BC-CA67-4EDE-A57A-84D02B308D1E}" dt="2025-01-14T10:57:22.369" v="705" actId="478"/>
          <ac:picMkLst>
            <pc:docMk/>
            <pc:sldMk cId="2936850542" sldId="259"/>
            <ac:picMk id="40" creationId="{CAEB0606-6F07-4A62-B21D-C2BD8F1D44AD}"/>
          </ac:picMkLst>
        </pc:picChg>
        <pc:picChg chg="mod">
          <ac:chgData name="Gillian Redmond" userId="71cb8422-7de5-42c7-bbd2-7477797c0617" providerId="ADAL" clId="{1619B4BC-CA67-4EDE-A57A-84D02B308D1E}" dt="2025-01-14T14:25:50.037" v="1604" actId="1076"/>
          <ac:picMkLst>
            <pc:docMk/>
            <pc:sldMk cId="2936850542" sldId="259"/>
            <ac:picMk id="41" creationId="{62321E7B-BCFF-4D52-9881-B9A73B35668C}"/>
          </ac:picMkLst>
        </pc:picChg>
        <pc:picChg chg="del">
          <ac:chgData name="Gillian Redmond" userId="71cb8422-7de5-42c7-bbd2-7477797c0617" providerId="ADAL" clId="{1619B4BC-CA67-4EDE-A57A-84D02B308D1E}" dt="2025-01-14T10:57:22.879" v="706" actId="478"/>
          <ac:picMkLst>
            <pc:docMk/>
            <pc:sldMk cId="2936850542" sldId="259"/>
            <ac:picMk id="44" creationId="{78CDFB25-29F0-46FB-8330-986E09319255}"/>
          </ac:picMkLst>
        </pc:picChg>
      </pc:sldChg>
      <pc:sldChg chg="delSp modSp mod">
        <pc:chgData name="Gillian Redmond" userId="71cb8422-7de5-42c7-bbd2-7477797c0617" providerId="ADAL" clId="{1619B4BC-CA67-4EDE-A57A-84D02B308D1E}" dt="2025-01-17T13:07:14.249" v="2270" actId="20577"/>
        <pc:sldMkLst>
          <pc:docMk/>
          <pc:sldMk cId="612293910" sldId="270"/>
        </pc:sldMkLst>
        <pc:spChg chg="mod">
          <ac:chgData name="Gillian Redmond" userId="71cb8422-7de5-42c7-bbd2-7477797c0617" providerId="ADAL" clId="{1619B4BC-CA67-4EDE-A57A-84D02B308D1E}" dt="2025-01-14T13:42:14.331" v="1334" actId="20577"/>
          <ac:spMkLst>
            <pc:docMk/>
            <pc:sldMk cId="612293910" sldId="270"/>
            <ac:spMk id="3" creationId="{5CDD1189-E1A1-4B49-8C5B-52090CBE3995}"/>
          </ac:spMkLst>
        </pc:spChg>
        <pc:spChg chg="mod">
          <ac:chgData name="Gillian Redmond" userId="71cb8422-7de5-42c7-bbd2-7477797c0617" providerId="ADAL" clId="{1619B4BC-CA67-4EDE-A57A-84D02B308D1E}" dt="2025-01-14T13:42:05.458" v="1262" actId="14100"/>
          <ac:spMkLst>
            <pc:docMk/>
            <pc:sldMk cId="612293910" sldId="270"/>
            <ac:spMk id="5" creationId="{7F0B0BD4-76EB-4EF1-9E30-CE8627C69FB3}"/>
          </ac:spMkLst>
        </pc:spChg>
        <pc:spChg chg="mod">
          <ac:chgData name="Gillian Redmond" userId="71cb8422-7de5-42c7-bbd2-7477797c0617" providerId="ADAL" clId="{1619B4BC-CA67-4EDE-A57A-84D02B308D1E}" dt="2025-01-17T13:07:14.249" v="2270" actId="20577"/>
          <ac:spMkLst>
            <pc:docMk/>
            <pc:sldMk cId="612293910" sldId="270"/>
            <ac:spMk id="11" creationId="{A06BD0DB-1415-4235-96A7-68709DBD5679}"/>
          </ac:spMkLst>
        </pc:spChg>
        <pc:picChg chg="mod">
          <ac:chgData name="Gillian Redmond" userId="71cb8422-7de5-42c7-bbd2-7477797c0617" providerId="ADAL" clId="{1619B4BC-CA67-4EDE-A57A-84D02B308D1E}" dt="2025-01-14T10:27:31.862" v="16" actId="1076"/>
          <ac:picMkLst>
            <pc:docMk/>
            <pc:sldMk cId="612293910" sldId="270"/>
            <ac:picMk id="2" creationId="{991502D8-613D-40EF-A19F-F5D031906CDE}"/>
          </ac:picMkLst>
        </pc:picChg>
        <pc:picChg chg="del">
          <ac:chgData name="Gillian Redmond" userId="71cb8422-7de5-42c7-bbd2-7477797c0617" providerId="ADAL" clId="{1619B4BC-CA67-4EDE-A57A-84D02B308D1E}" dt="2025-01-14T10:27:06.042" v="0" actId="478"/>
          <ac:picMkLst>
            <pc:docMk/>
            <pc:sldMk cId="612293910" sldId="270"/>
            <ac:picMk id="1026" creationId="{450CD823-B67D-4082-8290-10C9D8FFBD9C}"/>
          </ac:picMkLst>
        </pc:picChg>
      </pc:sldChg>
      <pc:sldChg chg="delSp modSp mod">
        <pc:chgData name="Gillian Redmond" userId="71cb8422-7de5-42c7-bbd2-7477797c0617" providerId="ADAL" clId="{1619B4BC-CA67-4EDE-A57A-84D02B308D1E}" dt="2025-01-14T14:24:04.967" v="1581" actId="1076"/>
        <pc:sldMkLst>
          <pc:docMk/>
          <pc:sldMk cId="2559930757" sldId="271"/>
        </pc:sldMkLst>
        <pc:spChg chg="del mod">
          <ac:chgData name="Gillian Redmond" userId="71cb8422-7de5-42c7-bbd2-7477797c0617" providerId="ADAL" clId="{1619B4BC-CA67-4EDE-A57A-84D02B308D1E}" dt="2025-01-14T11:34:42.681" v="854" actId="478"/>
          <ac:spMkLst>
            <pc:docMk/>
            <pc:sldMk cId="2559930757" sldId="271"/>
            <ac:spMk id="3" creationId="{DCFDF815-A8A5-459E-B42E-5C8E38392D81}"/>
          </ac:spMkLst>
        </pc:spChg>
        <pc:spChg chg="mod">
          <ac:chgData name="Gillian Redmond" userId="71cb8422-7de5-42c7-bbd2-7477797c0617" providerId="ADAL" clId="{1619B4BC-CA67-4EDE-A57A-84D02B308D1E}" dt="2025-01-14T14:23:56.117" v="1579" actId="1076"/>
          <ac:spMkLst>
            <pc:docMk/>
            <pc:sldMk cId="2559930757" sldId="271"/>
            <ac:spMk id="7" creationId="{79B36296-E515-4DC0-A535-7463E7BA5469}"/>
          </ac:spMkLst>
        </pc:spChg>
        <pc:spChg chg="mod">
          <ac:chgData name="Gillian Redmond" userId="71cb8422-7de5-42c7-bbd2-7477797c0617" providerId="ADAL" clId="{1619B4BC-CA67-4EDE-A57A-84D02B308D1E}" dt="2025-01-14T14:24:04.967" v="1581" actId="1076"/>
          <ac:spMkLst>
            <pc:docMk/>
            <pc:sldMk cId="2559930757" sldId="271"/>
            <ac:spMk id="9" creationId="{2D27A857-7C40-4FFC-AA7C-7B301155AAED}"/>
          </ac:spMkLst>
        </pc:spChg>
        <pc:spChg chg="mod">
          <ac:chgData name="Gillian Redmond" userId="71cb8422-7de5-42c7-bbd2-7477797c0617" providerId="ADAL" clId="{1619B4BC-CA67-4EDE-A57A-84D02B308D1E}" dt="2025-01-14T14:22:38.539" v="1570" actId="14100"/>
          <ac:spMkLst>
            <pc:docMk/>
            <pc:sldMk cId="2559930757" sldId="271"/>
            <ac:spMk id="10" creationId="{346CF053-752D-485B-BEFF-FA7E31D7C518}"/>
          </ac:spMkLst>
        </pc:spChg>
        <pc:spChg chg="mod">
          <ac:chgData name="Gillian Redmond" userId="71cb8422-7de5-42c7-bbd2-7477797c0617" providerId="ADAL" clId="{1619B4BC-CA67-4EDE-A57A-84D02B308D1E}" dt="2025-01-14T14:23:21.287" v="1578" actId="1076"/>
          <ac:spMkLst>
            <pc:docMk/>
            <pc:sldMk cId="2559930757" sldId="271"/>
            <ac:spMk id="11" creationId="{629A6EE1-2B22-4972-84F9-ECC48BDA9E6F}"/>
          </ac:spMkLst>
        </pc:spChg>
        <pc:spChg chg="mod">
          <ac:chgData name="Gillian Redmond" userId="71cb8422-7de5-42c7-bbd2-7477797c0617" providerId="ADAL" clId="{1619B4BC-CA67-4EDE-A57A-84D02B308D1E}" dt="2025-01-14T14:20:05.187" v="1546" actId="1076"/>
          <ac:spMkLst>
            <pc:docMk/>
            <pc:sldMk cId="2559930757" sldId="271"/>
            <ac:spMk id="12" creationId="{803F5531-1F82-42D1-A5B6-66D1D6EA6CE0}"/>
          </ac:spMkLst>
        </pc:spChg>
        <pc:spChg chg="mod">
          <ac:chgData name="Gillian Redmond" userId="71cb8422-7de5-42c7-bbd2-7477797c0617" providerId="ADAL" clId="{1619B4BC-CA67-4EDE-A57A-84D02B308D1E}" dt="2025-01-14T14:21:59.237" v="1564" actId="14100"/>
          <ac:spMkLst>
            <pc:docMk/>
            <pc:sldMk cId="2559930757" sldId="271"/>
            <ac:spMk id="13" creationId="{E1572042-D8BE-4E43-AB7C-D3B32FB29232}"/>
          </ac:spMkLst>
        </pc:spChg>
        <pc:spChg chg="mod">
          <ac:chgData name="Gillian Redmond" userId="71cb8422-7de5-42c7-bbd2-7477797c0617" providerId="ADAL" clId="{1619B4BC-CA67-4EDE-A57A-84D02B308D1E}" dt="2025-01-14T14:20:58.767" v="1557" actId="1076"/>
          <ac:spMkLst>
            <pc:docMk/>
            <pc:sldMk cId="2559930757" sldId="271"/>
            <ac:spMk id="14" creationId="{531E8D80-9AE4-4661-967B-C8AD79E9868C}"/>
          </ac:spMkLst>
        </pc:spChg>
        <pc:picChg chg="mod">
          <ac:chgData name="Gillian Redmond" userId="71cb8422-7de5-42c7-bbd2-7477797c0617" providerId="ADAL" clId="{1619B4BC-CA67-4EDE-A57A-84D02B308D1E}" dt="2025-01-14T14:20:37.187" v="1552" actId="1076"/>
          <ac:picMkLst>
            <pc:docMk/>
            <pc:sldMk cId="2559930757" sldId="271"/>
            <ac:picMk id="17" creationId="{2AEEC684-85FA-4F76-A3F0-C897CD15D844}"/>
          </ac:picMkLst>
        </pc:picChg>
        <pc:picChg chg="mod">
          <ac:chgData name="Gillian Redmond" userId="71cb8422-7de5-42c7-bbd2-7477797c0617" providerId="ADAL" clId="{1619B4BC-CA67-4EDE-A57A-84D02B308D1E}" dt="2025-01-14T14:21:50.947" v="1562" actId="1076"/>
          <ac:picMkLst>
            <pc:docMk/>
            <pc:sldMk cId="2559930757" sldId="271"/>
            <ac:picMk id="3073" creationId="{D8D7C967-7441-4780-A83D-9527315F3F59}"/>
          </ac:picMkLst>
        </pc:picChg>
        <pc:picChg chg="mod">
          <ac:chgData name="Gillian Redmond" userId="71cb8422-7de5-42c7-bbd2-7477797c0617" providerId="ADAL" clId="{1619B4BC-CA67-4EDE-A57A-84D02B308D1E}" dt="2025-01-14T14:20:09.437" v="1547" actId="1076"/>
          <ac:picMkLst>
            <pc:docMk/>
            <pc:sldMk cId="2559930757" sldId="271"/>
            <ac:picMk id="3075" creationId="{2F936716-1460-45E9-B288-D2A77D9FEC13}"/>
          </ac:picMkLst>
        </pc:picChg>
        <pc:picChg chg="mod">
          <ac:chgData name="Gillian Redmond" userId="71cb8422-7de5-42c7-bbd2-7477797c0617" providerId="ADAL" clId="{1619B4BC-CA67-4EDE-A57A-84D02B308D1E}" dt="2025-01-14T13:27:15.344" v="968" actId="1076"/>
          <ac:picMkLst>
            <pc:docMk/>
            <pc:sldMk cId="2559930757" sldId="271"/>
            <ac:picMk id="3079" creationId="{E5B78FC7-52AB-45B0-9120-8440AA71263A}"/>
          </ac:picMkLst>
        </pc:picChg>
        <pc:picChg chg="mod">
          <ac:chgData name="Gillian Redmond" userId="71cb8422-7de5-42c7-bbd2-7477797c0617" providerId="ADAL" clId="{1619B4BC-CA67-4EDE-A57A-84D02B308D1E}" dt="2025-01-14T14:22:27.407" v="1569" actId="1076"/>
          <ac:picMkLst>
            <pc:docMk/>
            <pc:sldMk cId="2559930757" sldId="271"/>
            <ac:picMk id="3080" creationId="{82DF9BBB-0BEA-4D63-9975-930725D48396}"/>
          </ac:picMkLst>
        </pc:picChg>
        <pc:picChg chg="mod">
          <ac:chgData name="Gillian Redmond" userId="71cb8422-7de5-42c7-bbd2-7477797c0617" providerId="ADAL" clId="{1619B4BC-CA67-4EDE-A57A-84D02B308D1E}" dt="2025-01-14T14:23:58.437" v="1580" actId="1076"/>
          <ac:picMkLst>
            <pc:docMk/>
            <pc:sldMk cId="2559930757" sldId="271"/>
            <ac:picMk id="3081" creationId="{CF201C0A-AFD2-42CD-85D7-640FBCDC6083}"/>
          </ac:picMkLst>
        </pc:picChg>
        <pc:picChg chg="del">
          <ac:chgData name="Gillian Redmond" userId="71cb8422-7de5-42c7-bbd2-7477797c0617" providerId="ADAL" clId="{1619B4BC-CA67-4EDE-A57A-84D02B308D1E}" dt="2025-01-14T11:31:38.291" v="814" actId="478"/>
          <ac:picMkLst>
            <pc:docMk/>
            <pc:sldMk cId="2559930757" sldId="271"/>
            <ac:picMk id="3084" creationId="{C97417EB-31A9-46CB-AF0C-BE07A9D4D998}"/>
          </ac:picMkLst>
        </pc:picChg>
      </pc:sldChg>
      <pc:sldChg chg="addSp delSp modSp mod">
        <pc:chgData name="Gillian Redmond" userId="71cb8422-7de5-42c7-bbd2-7477797c0617" providerId="ADAL" clId="{1619B4BC-CA67-4EDE-A57A-84D02B308D1E}" dt="2025-01-17T13:55:18.269" v="2284" actId="14100"/>
        <pc:sldMkLst>
          <pc:docMk/>
          <pc:sldMk cId="974077035" sldId="274"/>
        </pc:sldMkLst>
        <pc:spChg chg="mod">
          <ac:chgData name="Gillian Redmond" userId="71cb8422-7de5-42c7-bbd2-7477797c0617" providerId="ADAL" clId="{1619B4BC-CA67-4EDE-A57A-84D02B308D1E}" dt="2025-01-14T14:16:33.286" v="1500" actId="1076"/>
          <ac:spMkLst>
            <pc:docMk/>
            <pc:sldMk cId="974077035" sldId="274"/>
            <ac:spMk id="3" creationId="{26C24823-EBC3-437D-874F-08FCC09B0A97}"/>
          </ac:spMkLst>
        </pc:spChg>
        <pc:spChg chg="mod">
          <ac:chgData name="Gillian Redmond" userId="71cb8422-7de5-42c7-bbd2-7477797c0617" providerId="ADAL" clId="{1619B4BC-CA67-4EDE-A57A-84D02B308D1E}" dt="2025-01-14T14:14:39.916" v="1478" actId="14100"/>
          <ac:spMkLst>
            <pc:docMk/>
            <pc:sldMk cId="974077035" sldId="274"/>
            <ac:spMk id="5" creationId="{7F0B0BD4-76EB-4EF1-9E30-CE8627C69FB3}"/>
          </ac:spMkLst>
        </pc:spChg>
        <pc:spChg chg="del mod">
          <ac:chgData name="Gillian Redmond" userId="71cb8422-7de5-42c7-bbd2-7477797c0617" providerId="ADAL" clId="{1619B4BC-CA67-4EDE-A57A-84D02B308D1E}" dt="2025-01-14T14:00:46.455" v="1377" actId="478"/>
          <ac:spMkLst>
            <pc:docMk/>
            <pc:sldMk cId="974077035" sldId="274"/>
            <ac:spMk id="7" creationId="{79B36296-E515-4DC0-A535-7463E7BA5469}"/>
          </ac:spMkLst>
        </pc:spChg>
        <pc:spChg chg="del mod">
          <ac:chgData name="Gillian Redmond" userId="71cb8422-7de5-42c7-bbd2-7477797c0617" providerId="ADAL" clId="{1619B4BC-CA67-4EDE-A57A-84D02B308D1E}" dt="2025-01-14T14:00:50.495" v="1380" actId="478"/>
          <ac:spMkLst>
            <pc:docMk/>
            <pc:sldMk cId="974077035" sldId="274"/>
            <ac:spMk id="16" creationId="{53084081-E7FD-41A3-820A-AE5703161FF9}"/>
          </ac:spMkLst>
        </pc:spChg>
        <pc:spChg chg="mod">
          <ac:chgData name="Gillian Redmond" userId="71cb8422-7de5-42c7-bbd2-7477797c0617" providerId="ADAL" clId="{1619B4BC-CA67-4EDE-A57A-84D02B308D1E}" dt="2025-01-14T14:17:12.306" v="1505" actId="20577"/>
          <ac:spMkLst>
            <pc:docMk/>
            <pc:sldMk cId="974077035" sldId="274"/>
            <ac:spMk id="17" creationId="{52726788-0714-450D-8AAE-1340E586F6C6}"/>
          </ac:spMkLst>
        </pc:spChg>
        <pc:spChg chg="mod">
          <ac:chgData name="Gillian Redmond" userId="71cb8422-7de5-42c7-bbd2-7477797c0617" providerId="ADAL" clId="{1619B4BC-CA67-4EDE-A57A-84D02B308D1E}" dt="2025-01-14T14:17:18.196" v="1506" actId="14100"/>
          <ac:spMkLst>
            <pc:docMk/>
            <pc:sldMk cId="974077035" sldId="274"/>
            <ac:spMk id="18" creationId="{A5B38025-03A6-4A6F-9432-687894F4723E}"/>
          </ac:spMkLst>
        </pc:spChg>
        <pc:spChg chg="mod">
          <ac:chgData name="Gillian Redmond" userId="71cb8422-7de5-42c7-bbd2-7477797c0617" providerId="ADAL" clId="{1619B4BC-CA67-4EDE-A57A-84D02B308D1E}" dt="2025-01-14T14:17:41.406" v="1510" actId="1076"/>
          <ac:spMkLst>
            <pc:docMk/>
            <pc:sldMk cId="974077035" sldId="274"/>
            <ac:spMk id="19" creationId="{A3C120E0-9398-4C0E-A95B-80BCB84D1C76}"/>
          </ac:spMkLst>
        </pc:spChg>
        <pc:spChg chg="mod">
          <ac:chgData name="Gillian Redmond" userId="71cb8422-7de5-42c7-bbd2-7477797c0617" providerId="ADAL" clId="{1619B4BC-CA67-4EDE-A57A-84D02B308D1E}" dt="2025-01-14T14:17:45.507" v="1511" actId="1076"/>
          <ac:spMkLst>
            <pc:docMk/>
            <pc:sldMk cId="974077035" sldId="274"/>
            <ac:spMk id="20" creationId="{4FF305CB-CFD2-44E8-8A64-04DF4508EF20}"/>
          </ac:spMkLst>
        </pc:spChg>
        <pc:spChg chg="mod">
          <ac:chgData name="Gillian Redmond" userId="71cb8422-7de5-42c7-bbd2-7477797c0617" providerId="ADAL" clId="{1619B4BC-CA67-4EDE-A57A-84D02B308D1E}" dt="2025-01-14T14:18:03.227" v="1512" actId="1076"/>
          <ac:spMkLst>
            <pc:docMk/>
            <pc:sldMk cId="974077035" sldId="274"/>
            <ac:spMk id="21" creationId="{C9341B9C-F2FB-400A-A4F8-ED866D521D3D}"/>
          </ac:spMkLst>
        </pc:spChg>
        <pc:spChg chg="mod">
          <ac:chgData name="Gillian Redmond" userId="71cb8422-7de5-42c7-bbd2-7477797c0617" providerId="ADAL" clId="{1619B4BC-CA67-4EDE-A57A-84D02B308D1E}" dt="2025-01-14T14:18:42.206" v="1535" actId="113"/>
          <ac:spMkLst>
            <pc:docMk/>
            <pc:sldMk cId="974077035" sldId="274"/>
            <ac:spMk id="22" creationId="{F62F6E7A-1688-4702-901F-52BFF13AFDDA}"/>
          </ac:spMkLst>
        </pc:spChg>
        <pc:spChg chg="mod">
          <ac:chgData name="Gillian Redmond" userId="71cb8422-7de5-42c7-bbd2-7477797c0617" providerId="ADAL" clId="{1619B4BC-CA67-4EDE-A57A-84D02B308D1E}" dt="2025-01-14T14:14:52.006" v="1480" actId="1076"/>
          <ac:spMkLst>
            <pc:docMk/>
            <pc:sldMk cId="974077035" sldId="274"/>
            <ac:spMk id="23" creationId="{1B125C6A-A062-4433-8562-2906E3BCFF4B}"/>
          </ac:spMkLst>
        </pc:spChg>
        <pc:spChg chg="add mod">
          <ac:chgData name="Gillian Redmond" userId="71cb8422-7de5-42c7-bbd2-7477797c0617" providerId="ADAL" clId="{1619B4BC-CA67-4EDE-A57A-84D02B308D1E}" dt="2025-01-14T14:04:06.077" v="1438" actId="207"/>
          <ac:spMkLst>
            <pc:docMk/>
            <pc:sldMk cId="974077035" sldId="274"/>
            <ac:spMk id="26" creationId="{2F730E76-5E33-4794-A492-EE8521888363}"/>
          </ac:spMkLst>
        </pc:spChg>
        <pc:spChg chg="add mod">
          <ac:chgData name="Gillian Redmond" userId="71cb8422-7de5-42c7-bbd2-7477797c0617" providerId="ADAL" clId="{1619B4BC-CA67-4EDE-A57A-84D02B308D1E}" dt="2025-01-14T14:18:45.088" v="1536" actId="113"/>
          <ac:spMkLst>
            <pc:docMk/>
            <pc:sldMk cId="974077035" sldId="274"/>
            <ac:spMk id="27" creationId="{37CC28BC-5E69-44AC-8F88-17CCF65128DA}"/>
          </ac:spMkLst>
        </pc:spChg>
        <pc:picChg chg="mod">
          <ac:chgData name="Gillian Redmond" userId="71cb8422-7de5-42c7-bbd2-7477797c0617" providerId="ADAL" clId="{1619B4BC-CA67-4EDE-A57A-84D02B308D1E}" dt="2025-01-14T14:02:32.915" v="1393" actId="1076"/>
          <ac:picMkLst>
            <pc:docMk/>
            <pc:sldMk cId="974077035" sldId="274"/>
            <ac:picMk id="4" creationId="{59C6BD76-DCE1-497D-91A3-248BE558CF39}"/>
          </ac:picMkLst>
        </pc:picChg>
        <pc:picChg chg="del">
          <ac:chgData name="Gillian Redmond" userId="71cb8422-7de5-42c7-bbd2-7477797c0617" providerId="ADAL" clId="{1619B4BC-CA67-4EDE-A57A-84D02B308D1E}" dt="2025-01-14T11:37:14.717" v="880" actId="478"/>
          <ac:picMkLst>
            <pc:docMk/>
            <pc:sldMk cId="974077035" sldId="274"/>
            <ac:picMk id="6" creationId="{46281AA4-51E4-41F4-B8E2-6A592763A35D}"/>
          </ac:picMkLst>
        </pc:picChg>
        <pc:picChg chg="add mod">
          <ac:chgData name="Gillian Redmond" userId="71cb8422-7de5-42c7-bbd2-7477797c0617" providerId="ADAL" clId="{1619B4BC-CA67-4EDE-A57A-84D02B308D1E}" dt="2025-01-17T13:55:03.518" v="2279" actId="14100"/>
          <ac:picMkLst>
            <pc:docMk/>
            <pc:sldMk cId="974077035" sldId="274"/>
            <ac:picMk id="6" creationId="{713C1F31-D31C-486B-B8E9-D883AE767B9B}"/>
          </ac:picMkLst>
        </pc:picChg>
        <pc:picChg chg="del mod">
          <ac:chgData name="Gillian Redmond" userId="71cb8422-7de5-42c7-bbd2-7477797c0617" providerId="ADAL" clId="{1619B4BC-CA67-4EDE-A57A-84D02B308D1E}" dt="2025-01-14T14:00:44.410" v="1375" actId="478"/>
          <ac:picMkLst>
            <pc:docMk/>
            <pc:sldMk cId="974077035" sldId="274"/>
            <ac:picMk id="8" creationId="{1D493A53-FED1-486D-B802-DD451AD20686}"/>
          </ac:picMkLst>
        </pc:picChg>
        <pc:picChg chg="mod">
          <ac:chgData name="Gillian Redmond" userId="71cb8422-7de5-42c7-bbd2-7477797c0617" providerId="ADAL" clId="{1619B4BC-CA67-4EDE-A57A-84D02B308D1E}" dt="2025-01-14T14:16:27.480" v="1498" actId="1076"/>
          <ac:picMkLst>
            <pc:docMk/>
            <pc:sldMk cId="974077035" sldId="274"/>
            <ac:picMk id="9" creationId="{6BD6E6F3-959B-43C5-AC23-3C74449C88C7}"/>
          </ac:picMkLst>
        </pc:picChg>
        <pc:picChg chg="mod">
          <ac:chgData name="Gillian Redmond" userId="71cb8422-7de5-42c7-bbd2-7477797c0617" providerId="ADAL" clId="{1619B4BC-CA67-4EDE-A57A-84D02B308D1E}" dt="2025-01-14T14:17:36.107" v="1509" actId="1076"/>
          <ac:picMkLst>
            <pc:docMk/>
            <pc:sldMk cId="974077035" sldId="274"/>
            <ac:picMk id="10" creationId="{72D131B8-72CC-49C6-BE57-91B49D76F55B}"/>
          </ac:picMkLst>
        </pc:picChg>
        <pc:picChg chg="mod">
          <ac:chgData name="Gillian Redmond" userId="71cb8422-7de5-42c7-bbd2-7477797c0617" providerId="ADAL" clId="{1619B4BC-CA67-4EDE-A57A-84D02B308D1E}" dt="2025-01-14T14:17:30.217" v="1508" actId="1076"/>
          <ac:picMkLst>
            <pc:docMk/>
            <pc:sldMk cId="974077035" sldId="274"/>
            <ac:picMk id="11" creationId="{E849D003-0335-4929-BFA6-FA8D5A1753CD}"/>
          </ac:picMkLst>
        </pc:picChg>
        <pc:picChg chg="mod">
          <ac:chgData name="Gillian Redmond" userId="71cb8422-7de5-42c7-bbd2-7477797c0617" providerId="ADAL" clId="{1619B4BC-CA67-4EDE-A57A-84D02B308D1E}" dt="2025-01-14T14:17:25.446" v="1507" actId="1076"/>
          <ac:picMkLst>
            <pc:docMk/>
            <pc:sldMk cId="974077035" sldId="274"/>
            <ac:picMk id="12" creationId="{EC2383FD-0B07-4CB0-B7BD-986E364DF43E}"/>
          </ac:picMkLst>
        </pc:picChg>
        <pc:picChg chg="del mod">
          <ac:chgData name="Gillian Redmond" userId="71cb8422-7de5-42c7-bbd2-7477797c0617" providerId="ADAL" clId="{1619B4BC-CA67-4EDE-A57A-84D02B308D1E}" dt="2025-01-14T11:37:36.718" v="886" actId="478"/>
          <ac:picMkLst>
            <pc:docMk/>
            <pc:sldMk cId="974077035" sldId="274"/>
            <ac:picMk id="13" creationId="{1938DB08-4699-4622-BA44-088B1B5797D4}"/>
          </ac:picMkLst>
        </pc:picChg>
        <pc:picChg chg="del">
          <ac:chgData name="Gillian Redmond" userId="71cb8422-7de5-42c7-bbd2-7477797c0617" providerId="ADAL" clId="{1619B4BC-CA67-4EDE-A57A-84D02B308D1E}" dt="2025-01-14T10:30:03.978" v="367" actId="478"/>
          <ac:picMkLst>
            <pc:docMk/>
            <pc:sldMk cId="974077035" sldId="274"/>
            <ac:picMk id="14" creationId="{E0CD0B94-8877-4C2F-A95E-0842E8007493}"/>
          </ac:picMkLst>
        </pc:picChg>
        <pc:picChg chg="del">
          <ac:chgData name="Gillian Redmond" userId="71cb8422-7de5-42c7-bbd2-7477797c0617" providerId="ADAL" clId="{1619B4BC-CA67-4EDE-A57A-84D02B308D1E}" dt="2025-01-14T10:30:21.630" v="396" actId="478"/>
          <ac:picMkLst>
            <pc:docMk/>
            <pc:sldMk cId="974077035" sldId="274"/>
            <ac:picMk id="15" creationId="{A6FB6FA0-2C95-40FE-A934-4D637CF9668A}"/>
          </ac:picMkLst>
        </pc:picChg>
        <pc:picChg chg="add mod">
          <ac:chgData name="Gillian Redmond" userId="71cb8422-7de5-42c7-bbd2-7477797c0617" providerId="ADAL" clId="{1619B4BC-CA67-4EDE-A57A-84D02B308D1E}" dt="2025-01-14T14:16:29.956" v="1499" actId="1076"/>
          <ac:picMkLst>
            <pc:docMk/>
            <pc:sldMk cId="974077035" sldId="274"/>
            <ac:picMk id="24" creationId="{DF62E0C7-B122-40B8-B087-A2110C148F47}"/>
          </ac:picMkLst>
        </pc:picChg>
        <pc:picChg chg="add mod">
          <ac:chgData name="Gillian Redmond" userId="71cb8422-7de5-42c7-bbd2-7477797c0617" providerId="ADAL" clId="{1619B4BC-CA67-4EDE-A57A-84D02B308D1E}" dt="2025-01-14T14:18:17.047" v="1517" actId="1076"/>
          <ac:picMkLst>
            <pc:docMk/>
            <pc:sldMk cId="974077035" sldId="274"/>
            <ac:picMk id="25" creationId="{3721DCB6-B51D-46F0-B470-12B6027C4B0C}"/>
          </ac:picMkLst>
        </pc:picChg>
        <pc:picChg chg="add mod">
          <ac:chgData name="Gillian Redmond" userId="71cb8422-7de5-42c7-bbd2-7477797c0617" providerId="ADAL" clId="{1619B4BC-CA67-4EDE-A57A-84D02B308D1E}" dt="2025-01-17T13:55:18.269" v="2284" actId="14100"/>
          <ac:picMkLst>
            <pc:docMk/>
            <pc:sldMk cId="974077035" sldId="274"/>
            <ac:picMk id="28" creationId="{14B6B54F-C3D8-4C77-876E-DA316AA95447}"/>
          </ac:picMkLst>
        </pc:picChg>
      </pc:sldChg>
      <pc:sldChg chg="modSp mod">
        <pc:chgData name="Gillian Redmond" userId="71cb8422-7de5-42c7-bbd2-7477797c0617" providerId="ADAL" clId="{1619B4BC-CA67-4EDE-A57A-84D02B308D1E}" dt="2025-01-14T15:36:25.360" v="2102" actId="20577"/>
        <pc:sldMkLst>
          <pc:docMk/>
          <pc:sldMk cId="645819690" sldId="275"/>
        </pc:sldMkLst>
        <pc:spChg chg="mod">
          <ac:chgData name="Gillian Redmond" userId="71cb8422-7de5-42c7-bbd2-7477797c0617" providerId="ADAL" clId="{1619B4BC-CA67-4EDE-A57A-84D02B308D1E}" dt="2025-01-14T15:36:25.360" v="2102" actId="20577"/>
          <ac:spMkLst>
            <pc:docMk/>
            <pc:sldMk cId="645819690" sldId="275"/>
            <ac:spMk id="2" creationId="{A3FD69B8-CF7D-44DE-84C5-FDF8554729A7}"/>
          </ac:spMkLst>
        </pc:spChg>
      </pc:sldChg>
      <pc:sldChg chg="addSp delSp modSp mod">
        <pc:chgData name="Gillian Redmond" userId="71cb8422-7de5-42c7-bbd2-7477797c0617" providerId="ADAL" clId="{1619B4BC-CA67-4EDE-A57A-84D02B308D1E}" dt="2025-02-04T11:00:10.986" v="2329" actId="20577"/>
        <pc:sldMkLst>
          <pc:docMk/>
          <pc:sldMk cId="2897552554" sldId="276"/>
        </pc:sldMkLst>
        <pc:spChg chg="mod">
          <ac:chgData name="Gillian Redmond" userId="71cb8422-7de5-42c7-bbd2-7477797c0617" providerId="ADAL" clId="{1619B4BC-CA67-4EDE-A57A-84D02B308D1E}" dt="2025-02-04T11:00:10.986" v="2329" actId="20577"/>
          <ac:spMkLst>
            <pc:docMk/>
            <pc:sldMk cId="2897552554" sldId="276"/>
            <ac:spMk id="2" creationId="{64D095C9-9186-4E79-A3C6-35D61428E771}"/>
          </ac:spMkLst>
        </pc:spChg>
        <pc:graphicFrameChg chg="del mod modGraphic">
          <ac:chgData name="Gillian Redmond" userId="71cb8422-7de5-42c7-bbd2-7477797c0617" providerId="ADAL" clId="{1619B4BC-CA67-4EDE-A57A-84D02B308D1E}" dt="2025-02-04T10:54:34.821" v="2290" actId="478"/>
          <ac:graphicFrameMkLst>
            <pc:docMk/>
            <pc:sldMk cId="2897552554" sldId="276"/>
            <ac:graphicFrameMk id="10" creationId="{8ACF2EE6-3B9E-467D-88DB-241A45D8A7FD}"/>
          </ac:graphicFrameMkLst>
        </pc:graphicFrameChg>
        <pc:picChg chg="add mod">
          <ac:chgData name="Gillian Redmond" userId="71cb8422-7de5-42c7-bbd2-7477797c0617" providerId="ADAL" clId="{1619B4BC-CA67-4EDE-A57A-84D02B308D1E}" dt="2025-02-04T10:58:11.852" v="2299" actId="14100"/>
          <ac:picMkLst>
            <pc:docMk/>
            <pc:sldMk cId="2897552554" sldId="276"/>
            <ac:picMk id="6" creationId="{45ECC588-CD78-408C-A4D5-F13E4B478A07}"/>
          </ac:picMkLst>
        </pc:picChg>
      </pc:sldChg>
      <pc:sldChg chg="addSp delSp modSp mod">
        <pc:chgData name="Gillian Redmond" userId="71cb8422-7de5-42c7-bbd2-7477797c0617" providerId="ADAL" clId="{1619B4BC-CA67-4EDE-A57A-84D02B308D1E}" dt="2025-01-14T15:34:15.357" v="2062" actId="1076"/>
        <pc:sldMkLst>
          <pc:docMk/>
          <pc:sldMk cId="280604204" sldId="284"/>
        </pc:sldMkLst>
        <pc:spChg chg="add del mod">
          <ac:chgData name="Gillian Redmond" userId="71cb8422-7de5-42c7-bbd2-7477797c0617" providerId="ADAL" clId="{1619B4BC-CA67-4EDE-A57A-84D02B308D1E}" dt="2025-01-14T15:33:34.956" v="2056"/>
          <ac:spMkLst>
            <pc:docMk/>
            <pc:sldMk cId="280604204" sldId="284"/>
            <ac:spMk id="2" creationId="{668D5CE2-758C-48E8-8480-89AE38BF9C28}"/>
          </ac:spMkLst>
        </pc:spChg>
        <pc:spChg chg="add mod">
          <ac:chgData name="Gillian Redmond" userId="71cb8422-7de5-42c7-bbd2-7477797c0617" providerId="ADAL" clId="{1619B4BC-CA67-4EDE-A57A-84D02B308D1E}" dt="2025-01-14T15:34:09.486" v="2061" actId="208"/>
          <ac:spMkLst>
            <pc:docMk/>
            <pc:sldMk cId="280604204" sldId="284"/>
            <ac:spMk id="6" creationId="{F08A0280-CAFB-4A95-823D-19E6B922F10E}"/>
          </ac:spMkLst>
        </pc:spChg>
        <pc:spChg chg="add del mod">
          <ac:chgData name="Gillian Redmond" userId="71cb8422-7de5-42c7-bbd2-7477797c0617" providerId="ADAL" clId="{1619B4BC-CA67-4EDE-A57A-84D02B308D1E}" dt="2025-01-14T15:23:06.303" v="2025" actId="1076"/>
          <ac:spMkLst>
            <pc:docMk/>
            <pc:sldMk cId="280604204" sldId="284"/>
            <ac:spMk id="10" creationId="{042DC56D-BB3D-4F38-879A-53C963C28F46}"/>
          </ac:spMkLst>
        </pc:spChg>
        <pc:spChg chg="mod">
          <ac:chgData name="Gillian Redmond" userId="71cb8422-7de5-42c7-bbd2-7477797c0617" providerId="ADAL" clId="{1619B4BC-CA67-4EDE-A57A-84D02B308D1E}" dt="2025-01-14T15:22:53.055" v="2022" actId="20577"/>
          <ac:spMkLst>
            <pc:docMk/>
            <pc:sldMk cId="280604204" sldId="284"/>
            <ac:spMk id="13" creationId="{B3E88442-D022-49FC-A7BE-52E284260F51}"/>
          </ac:spMkLst>
        </pc:spChg>
        <pc:spChg chg="del">
          <ac:chgData name="Gillian Redmond" userId="71cb8422-7de5-42c7-bbd2-7477797c0617" providerId="ADAL" clId="{1619B4BC-CA67-4EDE-A57A-84D02B308D1E}" dt="2025-01-14T11:45:49.680" v="935" actId="478"/>
          <ac:spMkLst>
            <pc:docMk/>
            <pc:sldMk cId="280604204" sldId="284"/>
            <ac:spMk id="16" creationId="{8B9A1FFD-9505-4C49-91CB-1CBF4709E824}"/>
          </ac:spMkLst>
        </pc:spChg>
        <pc:spChg chg="mod">
          <ac:chgData name="Gillian Redmond" userId="71cb8422-7de5-42c7-bbd2-7477797c0617" providerId="ADAL" clId="{1619B4BC-CA67-4EDE-A57A-84D02B308D1E}" dt="2025-01-14T15:23:32.195" v="2031" actId="113"/>
          <ac:spMkLst>
            <pc:docMk/>
            <pc:sldMk cId="280604204" sldId="284"/>
            <ac:spMk id="20" creationId="{A1ECC276-959E-4639-ADB6-2BFFF387F843}"/>
          </ac:spMkLst>
        </pc:spChg>
        <pc:spChg chg="mod">
          <ac:chgData name="Gillian Redmond" userId="71cb8422-7de5-42c7-bbd2-7477797c0617" providerId="ADAL" clId="{1619B4BC-CA67-4EDE-A57A-84D02B308D1E}" dt="2025-01-14T15:24:26.475" v="2040" actId="208"/>
          <ac:spMkLst>
            <pc:docMk/>
            <pc:sldMk cId="280604204" sldId="284"/>
            <ac:spMk id="21" creationId="{561D6E7E-EE00-4259-B85A-20A9EE6D5482}"/>
          </ac:spMkLst>
        </pc:spChg>
        <pc:picChg chg="mod">
          <ac:chgData name="Gillian Redmond" userId="71cb8422-7de5-42c7-bbd2-7477797c0617" providerId="ADAL" clId="{1619B4BC-CA67-4EDE-A57A-84D02B308D1E}" dt="2025-01-14T15:34:15.357" v="2062" actId="1076"/>
          <ac:picMkLst>
            <pc:docMk/>
            <pc:sldMk cId="280604204" sldId="284"/>
            <ac:picMk id="3" creationId="{1C204E89-8CF3-4A20-B445-5FA54A309C5E}"/>
          </ac:picMkLst>
        </pc:picChg>
        <pc:picChg chg="add del mod">
          <ac:chgData name="Gillian Redmond" userId="71cb8422-7de5-42c7-bbd2-7477797c0617" providerId="ADAL" clId="{1619B4BC-CA67-4EDE-A57A-84D02B308D1E}" dt="2025-01-14T15:22:36.881" v="1996" actId="478"/>
          <ac:picMkLst>
            <pc:docMk/>
            <pc:sldMk cId="280604204" sldId="284"/>
            <ac:picMk id="8" creationId="{89E22484-1A42-4378-9D18-DB147E44E0EB}"/>
          </ac:picMkLst>
        </pc:picChg>
        <pc:picChg chg="mod">
          <ac:chgData name="Gillian Redmond" userId="71cb8422-7de5-42c7-bbd2-7477797c0617" providerId="ADAL" clId="{1619B4BC-CA67-4EDE-A57A-84D02B308D1E}" dt="2025-01-14T13:23:25.130" v="958" actId="14100"/>
          <ac:picMkLst>
            <pc:docMk/>
            <pc:sldMk cId="280604204" sldId="284"/>
            <ac:picMk id="9" creationId="{10FB1EEA-B1D9-488E-B2D7-15183F2E63E1}"/>
          </ac:picMkLst>
        </pc:picChg>
        <pc:picChg chg="del">
          <ac:chgData name="Gillian Redmond" userId="71cb8422-7de5-42c7-bbd2-7477797c0617" providerId="ADAL" clId="{1619B4BC-CA67-4EDE-A57A-84D02B308D1E}" dt="2025-01-14T11:45:48.501" v="934" actId="478"/>
          <ac:picMkLst>
            <pc:docMk/>
            <pc:sldMk cId="280604204" sldId="284"/>
            <ac:picMk id="14" creationId="{D136049B-17A5-482F-8D45-FF71765FE093}"/>
          </ac:picMkLst>
        </pc:picChg>
        <pc:picChg chg="mod">
          <ac:chgData name="Gillian Redmond" userId="71cb8422-7de5-42c7-bbd2-7477797c0617" providerId="ADAL" clId="{1619B4BC-CA67-4EDE-A57A-84D02B308D1E}" dt="2025-01-14T15:23:11.215" v="2027" actId="1076"/>
          <ac:picMkLst>
            <pc:docMk/>
            <pc:sldMk cId="280604204" sldId="284"/>
            <ac:picMk id="18" creationId="{B3CB7C4F-D9A7-4372-A978-9E18A8F1BEFE}"/>
          </ac:picMkLst>
        </pc:picChg>
        <pc:picChg chg="mod">
          <ac:chgData name="Gillian Redmond" userId="71cb8422-7de5-42c7-bbd2-7477797c0617" providerId="ADAL" clId="{1619B4BC-CA67-4EDE-A57A-84D02B308D1E}" dt="2025-01-14T15:24:32.625" v="2041" actId="14100"/>
          <ac:picMkLst>
            <pc:docMk/>
            <pc:sldMk cId="280604204" sldId="284"/>
            <ac:picMk id="19" creationId="{02AD8363-8845-482C-ADE6-A9BA27739AC1}"/>
          </ac:picMkLst>
        </pc:picChg>
      </pc:sldChg>
      <pc:sldChg chg="modSp mod">
        <pc:chgData name="Gillian Redmond" userId="71cb8422-7de5-42c7-bbd2-7477797c0617" providerId="ADAL" clId="{1619B4BC-CA67-4EDE-A57A-84D02B308D1E}" dt="2025-01-14T13:39:58.080" v="1008" actId="1076"/>
        <pc:sldMkLst>
          <pc:docMk/>
          <pc:sldMk cId="2401451697" sldId="285"/>
        </pc:sldMkLst>
        <pc:spChg chg="mod">
          <ac:chgData name="Gillian Redmond" userId="71cb8422-7de5-42c7-bbd2-7477797c0617" providerId="ADAL" clId="{1619B4BC-CA67-4EDE-A57A-84D02B308D1E}" dt="2025-01-14T13:39:58.080" v="1008" actId="1076"/>
          <ac:spMkLst>
            <pc:docMk/>
            <pc:sldMk cId="2401451697" sldId="285"/>
            <ac:spMk id="6" creationId="{FA24CBA6-9F8D-4202-81B2-80FBA4F85A55}"/>
          </ac:spMkLst>
        </pc:spChg>
      </pc:sldChg>
      <pc:sldChg chg="addSp delSp modSp mod">
        <pc:chgData name="Gillian Redmond" userId="71cb8422-7de5-42c7-bbd2-7477797c0617" providerId="ADAL" clId="{1619B4BC-CA67-4EDE-A57A-84D02B308D1E}" dt="2025-01-14T15:20:20.905" v="1973" actId="1076"/>
        <pc:sldMkLst>
          <pc:docMk/>
          <pc:sldMk cId="2980210406" sldId="289"/>
        </pc:sldMkLst>
        <pc:spChg chg="mod">
          <ac:chgData name="Gillian Redmond" userId="71cb8422-7de5-42c7-bbd2-7477797c0617" providerId="ADAL" clId="{1619B4BC-CA67-4EDE-A57A-84D02B308D1E}" dt="2025-01-14T15:11:40.133" v="1941" actId="1076"/>
          <ac:spMkLst>
            <pc:docMk/>
            <pc:sldMk cId="2980210406" sldId="289"/>
            <ac:spMk id="4" creationId="{C8F34476-CD02-4EE9-A411-525F80A415F2}"/>
          </ac:spMkLst>
        </pc:spChg>
        <pc:spChg chg="add mod">
          <ac:chgData name="Gillian Redmond" userId="71cb8422-7de5-42c7-bbd2-7477797c0617" providerId="ADAL" clId="{1619B4BC-CA67-4EDE-A57A-84D02B308D1E}" dt="2025-01-14T15:19:28.685" v="1967" actId="1076"/>
          <ac:spMkLst>
            <pc:docMk/>
            <pc:sldMk cId="2980210406" sldId="289"/>
            <ac:spMk id="16" creationId="{1CF07F02-CAE2-4C74-B80B-911E3C804F34}"/>
          </ac:spMkLst>
        </pc:spChg>
        <pc:spChg chg="mod">
          <ac:chgData name="Gillian Redmond" userId="71cb8422-7de5-42c7-bbd2-7477797c0617" providerId="ADAL" clId="{1619B4BC-CA67-4EDE-A57A-84D02B308D1E}" dt="2025-01-14T15:18:18.044" v="1951" actId="1076"/>
          <ac:spMkLst>
            <pc:docMk/>
            <pc:sldMk cId="2980210406" sldId="289"/>
            <ac:spMk id="32" creationId="{BC001897-CDD2-4958-B9D5-8C21C7D147C3}"/>
          </ac:spMkLst>
        </pc:spChg>
        <pc:spChg chg="mod">
          <ac:chgData name="Gillian Redmond" userId="71cb8422-7de5-42c7-bbd2-7477797c0617" providerId="ADAL" clId="{1619B4BC-CA67-4EDE-A57A-84D02B308D1E}" dt="2025-01-14T15:19:50.501" v="1969" actId="1076"/>
          <ac:spMkLst>
            <pc:docMk/>
            <pc:sldMk cId="2980210406" sldId="289"/>
            <ac:spMk id="47" creationId="{14EC82DE-3FD8-4A19-9939-C151F48D7142}"/>
          </ac:spMkLst>
        </pc:spChg>
        <pc:spChg chg="mod">
          <ac:chgData name="Gillian Redmond" userId="71cb8422-7de5-42c7-bbd2-7477797c0617" providerId="ADAL" clId="{1619B4BC-CA67-4EDE-A57A-84D02B308D1E}" dt="2025-01-14T15:20:11.095" v="1971" actId="1076"/>
          <ac:spMkLst>
            <pc:docMk/>
            <pc:sldMk cId="2980210406" sldId="289"/>
            <ac:spMk id="49" creationId="{FD004659-BBAC-46D7-ADBC-F046680CEAFF}"/>
          </ac:spMkLst>
        </pc:spChg>
        <pc:spChg chg="mod">
          <ac:chgData name="Gillian Redmond" userId="71cb8422-7de5-42c7-bbd2-7477797c0617" providerId="ADAL" clId="{1619B4BC-CA67-4EDE-A57A-84D02B308D1E}" dt="2025-01-14T15:20:17.035" v="1972" actId="1076"/>
          <ac:spMkLst>
            <pc:docMk/>
            <pc:sldMk cId="2980210406" sldId="289"/>
            <ac:spMk id="51" creationId="{2E55AB77-DE98-4010-B874-D23B8E3BDA52}"/>
          </ac:spMkLst>
        </pc:spChg>
        <pc:spChg chg="mod">
          <ac:chgData name="Gillian Redmond" userId="71cb8422-7de5-42c7-bbd2-7477797c0617" providerId="ADAL" clId="{1619B4BC-CA67-4EDE-A57A-84D02B308D1E}" dt="2025-01-14T15:18:46.055" v="1958" actId="1076"/>
          <ac:spMkLst>
            <pc:docMk/>
            <pc:sldMk cId="2980210406" sldId="289"/>
            <ac:spMk id="52" creationId="{FB3F1589-0311-4350-AB48-E2F09609D9C1}"/>
          </ac:spMkLst>
        </pc:spChg>
        <pc:picChg chg="add mod">
          <ac:chgData name="Gillian Redmond" userId="71cb8422-7de5-42c7-bbd2-7477797c0617" providerId="ADAL" clId="{1619B4BC-CA67-4EDE-A57A-84D02B308D1E}" dt="2025-01-14T15:19:41.875" v="1968" actId="1076"/>
          <ac:picMkLst>
            <pc:docMk/>
            <pc:sldMk cId="2980210406" sldId="289"/>
            <ac:picMk id="2" creationId="{1C1EAD33-77A4-4778-AFF2-C1212BF05A68}"/>
          </ac:picMkLst>
        </pc:picChg>
        <pc:picChg chg="mod">
          <ac:chgData name="Gillian Redmond" userId="71cb8422-7de5-42c7-bbd2-7477797c0617" providerId="ADAL" clId="{1619B4BC-CA67-4EDE-A57A-84D02B308D1E}" dt="2025-01-14T15:20:20.905" v="1973" actId="1076"/>
          <ac:picMkLst>
            <pc:docMk/>
            <pc:sldMk cId="2980210406" sldId="289"/>
            <ac:picMk id="5" creationId="{26E2C7A7-44A9-45BC-A68F-8AC412B731DA}"/>
          </ac:picMkLst>
        </pc:picChg>
        <pc:picChg chg="add mod">
          <ac:chgData name="Gillian Redmond" userId="71cb8422-7de5-42c7-bbd2-7477797c0617" providerId="ADAL" clId="{1619B4BC-CA67-4EDE-A57A-84D02B308D1E}" dt="2025-01-14T15:18:58.965" v="1960" actId="1076"/>
          <ac:picMkLst>
            <pc:docMk/>
            <pc:sldMk cId="2980210406" sldId="289"/>
            <ac:picMk id="6" creationId="{FB7C55DE-E460-454D-B080-107A4A7BDD88}"/>
          </ac:picMkLst>
        </pc:picChg>
        <pc:picChg chg="del">
          <ac:chgData name="Gillian Redmond" userId="71cb8422-7de5-42c7-bbd2-7477797c0617" providerId="ADAL" clId="{1619B4BC-CA67-4EDE-A57A-84D02B308D1E}" dt="2025-01-14T10:54:24.028" v="649" actId="478"/>
          <ac:picMkLst>
            <pc:docMk/>
            <pc:sldMk cId="2980210406" sldId="289"/>
            <ac:picMk id="7" creationId="{E2DF28F4-5268-4A1B-A452-9F02036AF791}"/>
          </ac:picMkLst>
        </pc:picChg>
        <pc:picChg chg="mod">
          <ac:chgData name="Gillian Redmond" userId="71cb8422-7de5-42c7-bbd2-7477797c0617" providerId="ADAL" clId="{1619B4BC-CA67-4EDE-A57A-84D02B308D1E}" dt="2025-01-14T15:18:41.414" v="1956" actId="1076"/>
          <ac:picMkLst>
            <pc:docMk/>
            <pc:sldMk cId="2980210406" sldId="289"/>
            <ac:picMk id="10" creationId="{36320C2D-5B93-4BE1-990B-F39F3B57470A}"/>
          </ac:picMkLst>
        </pc:picChg>
        <pc:picChg chg="mod">
          <ac:chgData name="Gillian Redmond" userId="71cb8422-7de5-42c7-bbd2-7477797c0617" providerId="ADAL" clId="{1619B4BC-CA67-4EDE-A57A-84D02B308D1E}" dt="2025-01-14T15:19:56.275" v="1970" actId="1076"/>
          <ac:picMkLst>
            <pc:docMk/>
            <pc:sldMk cId="2980210406" sldId="289"/>
            <ac:picMk id="12" creationId="{85AF9B27-F502-4451-9FF4-044E23BB1927}"/>
          </ac:picMkLst>
        </pc:picChg>
        <pc:picChg chg="mod">
          <ac:chgData name="Gillian Redmond" userId="71cb8422-7de5-42c7-bbd2-7477797c0617" providerId="ADAL" clId="{1619B4BC-CA67-4EDE-A57A-84D02B308D1E}" dt="2025-01-14T10:55:49.999" v="686" actId="1076"/>
          <ac:picMkLst>
            <pc:docMk/>
            <pc:sldMk cId="2980210406" sldId="289"/>
            <ac:picMk id="14" creationId="{75140A08-43AC-4DBF-94BB-3B6BC2278E14}"/>
          </ac:picMkLst>
        </pc:picChg>
      </pc:sldChg>
      <pc:sldChg chg="addSp delSp modSp mod">
        <pc:chgData name="Gillian Redmond" userId="71cb8422-7de5-42c7-bbd2-7477797c0617" providerId="ADAL" clId="{1619B4BC-CA67-4EDE-A57A-84D02B308D1E}" dt="2025-01-14T15:45:43.434" v="2109" actId="14100"/>
        <pc:sldMkLst>
          <pc:docMk/>
          <pc:sldMk cId="3635373806" sldId="290"/>
        </pc:sldMkLst>
        <pc:spChg chg="add mod">
          <ac:chgData name="Gillian Redmond" userId="71cb8422-7de5-42c7-bbd2-7477797c0617" providerId="ADAL" clId="{1619B4BC-CA67-4EDE-A57A-84D02B308D1E}" dt="2025-01-14T15:45:25.453" v="2103" actId="478"/>
          <ac:spMkLst>
            <pc:docMk/>
            <pc:sldMk cId="3635373806" sldId="290"/>
            <ac:spMk id="5" creationId="{0CC9F37E-0608-4D59-B0B5-8312229CCEE2}"/>
          </ac:spMkLst>
        </pc:spChg>
        <pc:picChg chg="del">
          <ac:chgData name="Gillian Redmond" userId="71cb8422-7de5-42c7-bbd2-7477797c0617" providerId="ADAL" clId="{1619B4BC-CA67-4EDE-A57A-84D02B308D1E}" dt="2025-01-14T15:45:25.453" v="2103" actId="478"/>
          <ac:picMkLst>
            <pc:docMk/>
            <pc:sldMk cId="3635373806" sldId="290"/>
            <ac:picMk id="4" creationId="{92E78218-7730-4A9A-BD82-9C3CD61D5820}"/>
          </ac:picMkLst>
        </pc:picChg>
        <pc:picChg chg="add mod">
          <ac:chgData name="Gillian Redmond" userId="71cb8422-7de5-42c7-bbd2-7477797c0617" providerId="ADAL" clId="{1619B4BC-CA67-4EDE-A57A-84D02B308D1E}" dt="2025-01-14T15:45:43.434" v="2109" actId="14100"/>
          <ac:picMkLst>
            <pc:docMk/>
            <pc:sldMk cId="3635373806" sldId="290"/>
            <ac:picMk id="6" creationId="{3F977DF0-0E27-43C1-AAE9-FD1F52015A92}"/>
          </ac:picMkLst>
        </pc:picChg>
      </pc:sldChg>
      <pc:sldChg chg="addSp delSp modSp new del mod">
        <pc:chgData name="Gillian Redmond" userId="71cb8422-7de5-42c7-bbd2-7477797c0617" providerId="ADAL" clId="{1619B4BC-CA67-4EDE-A57A-84D02B308D1E}" dt="2025-01-15T08:39:01.305" v="2161" actId="47"/>
        <pc:sldMkLst>
          <pc:docMk/>
          <pc:sldMk cId="382260953" sldId="314"/>
        </pc:sldMkLst>
        <pc:spChg chg="mod">
          <ac:chgData name="Gillian Redmond" userId="71cb8422-7de5-42c7-bbd2-7477797c0617" providerId="ADAL" clId="{1619B4BC-CA67-4EDE-A57A-84D02B308D1E}" dt="2025-01-14T10:34:57.698" v="527" actId="207"/>
          <ac:spMkLst>
            <pc:docMk/>
            <pc:sldMk cId="382260953" sldId="314"/>
            <ac:spMk id="2" creationId="{4C1704C3-6006-41CB-841A-9F0ACE552C75}"/>
          </ac:spMkLst>
        </pc:spChg>
        <pc:spChg chg="del">
          <ac:chgData name="Gillian Redmond" userId="71cb8422-7de5-42c7-bbd2-7477797c0617" providerId="ADAL" clId="{1619B4BC-CA67-4EDE-A57A-84D02B308D1E}" dt="2025-01-14T10:39:19.409" v="567"/>
          <ac:spMkLst>
            <pc:docMk/>
            <pc:sldMk cId="382260953" sldId="314"/>
            <ac:spMk id="3" creationId="{C44E47D3-D599-407A-A7C1-F5E18F0A547D}"/>
          </ac:spMkLst>
        </pc:spChg>
        <pc:spChg chg="add mod">
          <ac:chgData name="Gillian Redmond" userId="71cb8422-7de5-42c7-bbd2-7477797c0617" providerId="ADAL" clId="{1619B4BC-CA67-4EDE-A57A-84D02B308D1E}" dt="2025-01-15T08:33:54.571" v="2121" actId="1076"/>
          <ac:spMkLst>
            <pc:docMk/>
            <pc:sldMk cId="382260953" sldId="314"/>
            <ac:spMk id="15" creationId="{D05468FE-6C2C-49CA-AD42-77E4169C9143}"/>
          </ac:spMkLst>
        </pc:spChg>
        <pc:spChg chg="add mod">
          <ac:chgData name="Gillian Redmond" userId="71cb8422-7de5-42c7-bbd2-7477797c0617" providerId="ADAL" clId="{1619B4BC-CA67-4EDE-A57A-84D02B308D1E}" dt="2025-01-15T08:38:32.281" v="2157" actId="1076"/>
          <ac:spMkLst>
            <pc:docMk/>
            <pc:sldMk cId="382260953" sldId="314"/>
            <ac:spMk id="16" creationId="{2A258E20-63FA-4BE0-9683-0A36ECC60C54}"/>
          </ac:spMkLst>
        </pc:spChg>
        <pc:spChg chg="add mod">
          <ac:chgData name="Gillian Redmond" userId="71cb8422-7de5-42c7-bbd2-7477797c0617" providerId="ADAL" clId="{1619B4BC-CA67-4EDE-A57A-84D02B308D1E}" dt="2025-01-15T08:37:50.981" v="2149" actId="1076"/>
          <ac:spMkLst>
            <pc:docMk/>
            <pc:sldMk cId="382260953" sldId="314"/>
            <ac:spMk id="17" creationId="{A927064E-71A9-4F34-861B-481A715AE30F}"/>
          </ac:spMkLst>
        </pc:spChg>
        <pc:spChg chg="add mod">
          <ac:chgData name="Gillian Redmond" userId="71cb8422-7de5-42c7-bbd2-7477797c0617" providerId="ADAL" clId="{1619B4BC-CA67-4EDE-A57A-84D02B308D1E}" dt="2025-01-15T08:33:31.265" v="2116" actId="14100"/>
          <ac:spMkLst>
            <pc:docMk/>
            <pc:sldMk cId="382260953" sldId="314"/>
            <ac:spMk id="18" creationId="{E5D1D8BB-63D3-4CCC-9A6F-F8B62D3D8E27}"/>
          </ac:spMkLst>
        </pc:spChg>
        <pc:spChg chg="add mod">
          <ac:chgData name="Gillian Redmond" userId="71cb8422-7de5-42c7-bbd2-7477797c0617" providerId="ADAL" clId="{1619B4BC-CA67-4EDE-A57A-84D02B308D1E}" dt="2025-01-15T08:34:18.001" v="2126" actId="1582"/>
          <ac:spMkLst>
            <pc:docMk/>
            <pc:sldMk cId="382260953" sldId="314"/>
            <ac:spMk id="19" creationId="{96D8AE3B-973C-4CF9-962D-205246A55FA2}"/>
          </ac:spMkLst>
        </pc:spChg>
        <pc:spChg chg="add mod">
          <ac:chgData name="Gillian Redmond" userId="71cb8422-7de5-42c7-bbd2-7477797c0617" providerId="ADAL" clId="{1619B4BC-CA67-4EDE-A57A-84D02B308D1E}" dt="2025-01-15T08:37:41.521" v="2147" actId="1076"/>
          <ac:spMkLst>
            <pc:docMk/>
            <pc:sldMk cId="382260953" sldId="314"/>
            <ac:spMk id="20" creationId="{454AD51A-EBFC-4921-B196-A01E367513DB}"/>
          </ac:spMkLst>
        </pc:spChg>
        <pc:spChg chg="add mod">
          <ac:chgData name="Gillian Redmond" userId="71cb8422-7de5-42c7-bbd2-7477797c0617" providerId="ADAL" clId="{1619B4BC-CA67-4EDE-A57A-84D02B308D1E}" dt="2025-01-15T08:37:37.541" v="2146" actId="1076"/>
          <ac:spMkLst>
            <pc:docMk/>
            <pc:sldMk cId="382260953" sldId="314"/>
            <ac:spMk id="21" creationId="{01C50A41-02F0-4626-A943-B35F091D77EF}"/>
          </ac:spMkLst>
        </pc:spChg>
        <pc:spChg chg="add mod">
          <ac:chgData name="Gillian Redmond" userId="71cb8422-7de5-42c7-bbd2-7477797c0617" providerId="ADAL" clId="{1619B4BC-CA67-4EDE-A57A-84D02B308D1E}" dt="2025-01-14T10:54:10.918" v="647" actId="1076"/>
          <ac:spMkLst>
            <pc:docMk/>
            <pc:sldMk cId="382260953" sldId="314"/>
            <ac:spMk id="23" creationId="{38BB4348-9994-4524-8E59-37A139876D00}"/>
          </ac:spMkLst>
        </pc:spChg>
        <pc:spChg chg="add mod">
          <ac:chgData name="Gillian Redmond" userId="71cb8422-7de5-42c7-bbd2-7477797c0617" providerId="ADAL" clId="{1619B4BC-CA67-4EDE-A57A-84D02B308D1E}" dt="2025-01-14T10:53:59.598" v="646" actId="1076"/>
          <ac:spMkLst>
            <pc:docMk/>
            <pc:sldMk cId="382260953" sldId="314"/>
            <ac:spMk id="24" creationId="{880C1933-46CD-4E5B-8E4D-C88072D5787D}"/>
          </ac:spMkLst>
        </pc:spChg>
        <pc:picChg chg="add del mod">
          <ac:chgData name="Gillian Redmond" userId="71cb8422-7de5-42c7-bbd2-7477797c0617" providerId="ADAL" clId="{1619B4BC-CA67-4EDE-A57A-84D02B308D1E}" dt="2025-01-14T10:33:36.457" v="478" actId="478"/>
          <ac:picMkLst>
            <pc:docMk/>
            <pc:sldMk cId="382260953" sldId="314"/>
            <ac:picMk id="4" creationId="{8A4A9F4F-C637-4557-8CE3-1BC3B87213EB}"/>
          </ac:picMkLst>
        </pc:picChg>
        <pc:picChg chg="add mod">
          <ac:chgData name="Gillian Redmond" userId="71cb8422-7de5-42c7-bbd2-7477797c0617" providerId="ADAL" clId="{1619B4BC-CA67-4EDE-A57A-84D02B308D1E}" dt="2025-01-14T10:32:38.167" v="474" actId="1076"/>
          <ac:picMkLst>
            <pc:docMk/>
            <pc:sldMk cId="382260953" sldId="314"/>
            <ac:picMk id="5" creationId="{8DDAFAB9-5DF8-4592-884D-1DBBA17A2D24}"/>
          </ac:picMkLst>
        </pc:picChg>
        <pc:picChg chg="add del mod">
          <ac:chgData name="Gillian Redmond" userId="71cb8422-7de5-42c7-bbd2-7477797c0617" providerId="ADAL" clId="{1619B4BC-CA67-4EDE-A57A-84D02B308D1E}" dt="2025-01-14T10:33:12.437" v="477" actId="478"/>
          <ac:picMkLst>
            <pc:docMk/>
            <pc:sldMk cId="382260953" sldId="314"/>
            <ac:picMk id="6" creationId="{6DE68879-2262-4CFD-90EC-64C7F5491E91}"/>
          </ac:picMkLst>
        </pc:picChg>
        <pc:picChg chg="add mod">
          <ac:chgData name="Gillian Redmond" userId="71cb8422-7de5-42c7-bbd2-7477797c0617" providerId="ADAL" clId="{1619B4BC-CA67-4EDE-A57A-84D02B308D1E}" dt="2025-01-14T10:37:14.189" v="552" actId="1076"/>
          <ac:picMkLst>
            <pc:docMk/>
            <pc:sldMk cId="382260953" sldId="314"/>
            <ac:picMk id="7" creationId="{8D81494A-7A4E-4686-83B4-DA5CF1200A80}"/>
          </ac:picMkLst>
        </pc:picChg>
        <pc:picChg chg="add mod">
          <ac:chgData name="Gillian Redmond" userId="71cb8422-7de5-42c7-bbd2-7477797c0617" providerId="ADAL" clId="{1619B4BC-CA67-4EDE-A57A-84D02B308D1E}" dt="2025-01-14T10:36:58.949" v="550" actId="14100"/>
          <ac:picMkLst>
            <pc:docMk/>
            <pc:sldMk cId="382260953" sldId="314"/>
            <ac:picMk id="8" creationId="{613E9653-7958-40E9-BFD7-0228A5FC6700}"/>
          </ac:picMkLst>
        </pc:picChg>
        <pc:picChg chg="add mod">
          <ac:chgData name="Gillian Redmond" userId="71cb8422-7de5-42c7-bbd2-7477797c0617" providerId="ADAL" clId="{1619B4BC-CA67-4EDE-A57A-84D02B308D1E}" dt="2025-01-14T10:37:18.949" v="553" actId="1076"/>
          <ac:picMkLst>
            <pc:docMk/>
            <pc:sldMk cId="382260953" sldId="314"/>
            <ac:picMk id="9" creationId="{C62DEA29-DF2A-433F-B982-87E979D0A908}"/>
          </ac:picMkLst>
        </pc:picChg>
        <pc:picChg chg="add mod">
          <ac:chgData name="Gillian Redmond" userId="71cb8422-7de5-42c7-bbd2-7477797c0617" providerId="ADAL" clId="{1619B4BC-CA67-4EDE-A57A-84D02B308D1E}" dt="2025-01-14T10:35:53.008" v="537" actId="1076"/>
          <ac:picMkLst>
            <pc:docMk/>
            <pc:sldMk cId="382260953" sldId="314"/>
            <ac:picMk id="10" creationId="{13D50F8F-B1DC-4E71-9FA1-0852066F7D27}"/>
          </ac:picMkLst>
        </pc:picChg>
        <pc:picChg chg="add mod">
          <ac:chgData name="Gillian Redmond" userId="71cb8422-7de5-42c7-bbd2-7477797c0617" providerId="ADAL" clId="{1619B4BC-CA67-4EDE-A57A-84D02B308D1E}" dt="2025-01-14T10:36:49.929" v="548" actId="1076"/>
          <ac:picMkLst>
            <pc:docMk/>
            <pc:sldMk cId="382260953" sldId="314"/>
            <ac:picMk id="11" creationId="{B6D9007B-E014-49C4-9629-590E85E5F2E3}"/>
          </ac:picMkLst>
        </pc:picChg>
        <pc:picChg chg="add mod">
          <ac:chgData name="Gillian Redmond" userId="71cb8422-7de5-42c7-bbd2-7477797c0617" providerId="ADAL" clId="{1619B4BC-CA67-4EDE-A57A-84D02B308D1E}" dt="2025-01-14T10:37:09.979" v="551" actId="1076"/>
          <ac:picMkLst>
            <pc:docMk/>
            <pc:sldMk cId="382260953" sldId="314"/>
            <ac:picMk id="12" creationId="{0F5FBA74-00C9-4848-84BA-4ADCAD0CF490}"/>
          </ac:picMkLst>
        </pc:picChg>
        <pc:picChg chg="add mod">
          <ac:chgData name="Gillian Redmond" userId="71cb8422-7de5-42c7-bbd2-7477797c0617" providerId="ADAL" clId="{1619B4BC-CA67-4EDE-A57A-84D02B308D1E}" dt="2025-01-14T10:37:27.119" v="554" actId="1076"/>
          <ac:picMkLst>
            <pc:docMk/>
            <pc:sldMk cId="382260953" sldId="314"/>
            <ac:picMk id="13" creationId="{7288F3DF-F193-4830-8761-7A7F7686B778}"/>
          </ac:picMkLst>
        </pc:picChg>
        <pc:picChg chg="add mod">
          <ac:chgData name="Gillian Redmond" userId="71cb8422-7de5-42c7-bbd2-7477797c0617" providerId="ADAL" clId="{1619B4BC-CA67-4EDE-A57A-84D02B308D1E}" dt="2025-01-15T08:35:12.861" v="2127" actId="1076"/>
          <ac:picMkLst>
            <pc:docMk/>
            <pc:sldMk cId="382260953" sldId="314"/>
            <ac:picMk id="14" creationId="{216BC14E-3E56-4DED-9E66-7A92BD6070E3}"/>
          </ac:picMkLst>
        </pc:picChg>
        <pc:picChg chg="add mod">
          <ac:chgData name="Gillian Redmond" userId="71cb8422-7de5-42c7-bbd2-7477797c0617" providerId="ADAL" clId="{1619B4BC-CA67-4EDE-A57A-84D02B308D1E}" dt="2025-01-15T08:35:25.781" v="2129" actId="14100"/>
          <ac:picMkLst>
            <pc:docMk/>
            <pc:sldMk cId="382260953" sldId="314"/>
            <ac:picMk id="22" creationId="{C176671A-8320-4D95-92F1-1DE6808824A3}"/>
          </ac:picMkLst>
        </pc:picChg>
        <pc:picChg chg="add mod">
          <ac:chgData name="Gillian Redmond" userId="71cb8422-7de5-42c7-bbd2-7477797c0617" providerId="ADAL" clId="{1619B4BC-CA67-4EDE-A57A-84D02B308D1E}" dt="2025-01-14T10:53:28.208" v="645" actId="1076"/>
          <ac:picMkLst>
            <pc:docMk/>
            <pc:sldMk cId="382260953" sldId="314"/>
            <ac:picMk id="25" creationId="{4B9CBDF8-07B5-4764-92CB-349291EEB1E9}"/>
          </ac:picMkLst>
        </pc:picChg>
        <pc:picChg chg="add del mod">
          <ac:chgData name="Gillian Redmond" userId="71cb8422-7de5-42c7-bbd2-7477797c0617" providerId="ADAL" clId="{1619B4BC-CA67-4EDE-A57A-84D02B308D1E}" dt="2025-01-14T11:38:23.141" v="896" actId="478"/>
          <ac:picMkLst>
            <pc:docMk/>
            <pc:sldMk cId="382260953" sldId="314"/>
            <ac:picMk id="27" creationId="{C58B7964-655D-4A4B-A3AD-ECAF87437E3F}"/>
          </ac:picMkLst>
        </pc:picChg>
        <pc:picChg chg="add mod">
          <ac:chgData name="Gillian Redmond" userId="71cb8422-7de5-42c7-bbd2-7477797c0617" providerId="ADAL" clId="{1619B4BC-CA67-4EDE-A57A-84D02B308D1E}" dt="2025-01-15T08:38:34.411" v="2158" actId="1076"/>
          <ac:picMkLst>
            <pc:docMk/>
            <pc:sldMk cId="382260953" sldId="314"/>
            <ac:picMk id="28" creationId="{A61C2619-A249-4EBE-89F0-D359806BB54E}"/>
          </ac:picMkLst>
        </pc:picChg>
        <pc:picChg chg="add mod">
          <ac:chgData name="Gillian Redmond" userId="71cb8422-7de5-42c7-bbd2-7477797c0617" providerId="ADAL" clId="{1619B4BC-CA67-4EDE-A57A-84D02B308D1E}" dt="2025-01-15T08:35:48.151" v="2134" actId="1076"/>
          <ac:picMkLst>
            <pc:docMk/>
            <pc:sldMk cId="382260953" sldId="314"/>
            <ac:picMk id="30" creationId="{730ECF41-03FC-4F46-B34A-F51D6085411B}"/>
          </ac:picMkLst>
        </pc:picChg>
        <pc:picChg chg="add mod">
          <ac:chgData name="Gillian Redmond" userId="71cb8422-7de5-42c7-bbd2-7477797c0617" providerId="ADAL" clId="{1619B4BC-CA67-4EDE-A57A-84D02B308D1E}" dt="2025-01-15T08:36:38.621" v="2140" actId="14100"/>
          <ac:picMkLst>
            <pc:docMk/>
            <pc:sldMk cId="382260953" sldId="314"/>
            <ac:picMk id="31" creationId="{5AD90689-FB20-4DF3-A14A-861A1FA560DC}"/>
          </ac:picMkLst>
        </pc:picChg>
      </pc:sldChg>
      <pc:sldChg chg="addSp delSp modSp new mod">
        <pc:chgData name="Gillian Redmond" userId="71cb8422-7de5-42c7-bbd2-7477797c0617" providerId="ADAL" clId="{1619B4BC-CA67-4EDE-A57A-84D02B308D1E}" dt="2025-01-15T08:38:49.681" v="2160" actId="1076"/>
        <pc:sldMkLst>
          <pc:docMk/>
          <pc:sldMk cId="2337133573" sldId="315"/>
        </pc:sldMkLst>
        <pc:spChg chg="del">
          <ac:chgData name="Gillian Redmond" userId="71cb8422-7de5-42c7-bbd2-7477797c0617" providerId="ADAL" clId="{1619B4BC-CA67-4EDE-A57A-84D02B308D1E}" dt="2025-01-14T14:51:04.866" v="1732" actId="478"/>
          <ac:spMkLst>
            <pc:docMk/>
            <pc:sldMk cId="2337133573" sldId="315"/>
            <ac:spMk id="2" creationId="{71C77BDD-C3FC-4445-ACAE-8CC9B66429C1}"/>
          </ac:spMkLst>
        </pc:spChg>
        <pc:spChg chg="del mod">
          <ac:chgData name="Gillian Redmond" userId="71cb8422-7de5-42c7-bbd2-7477797c0617" providerId="ADAL" clId="{1619B4BC-CA67-4EDE-A57A-84D02B308D1E}" dt="2025-01-14T14:51:07.586" v="1734" actId="478"/>
          <ac:spMkLst>
            <pc:docMk/>
            <pc:sldMk cId="2337133573" sldId="315"/>
            <ac:spMk id="3" creationId="{698A8FE7-45DB-4AEB-BBF2-7CBF622DCDE0}"/>
          </ac:spMkLst>
        </pc:spChg>
        <pc:spChg chg="add mod">
          <ac:chgData name="Gillian Redmond" userId="71cb8422-7de5-42c7-bbd2-7477797c0617" providerId="ADAL" clId="{1619B4BC-CA67-4EDE-A57A-84D02B308D1E}" dt="2025-01-14T14:50:59.076" v="1731"/>
          <ac:spMkLst>
            <pc:docMk/>
            <pc:sldMk cId="2337133573" sldId="315"/>
            <ac:spMk id="4" creationId="{B730F754-B40F-4360-B223-823949B0C257}"/>
          </ac:spMkLst>
        </pc:spChg>
        <pc:spChg chg="add mod">
          <ac:chgData name="Gillian Redmond" userId="71cb8422-7de5-42c7-bbd2-7477797c0617" providerId="ADAL" clId="{1619B4BC-CA67-4EDE-A57A-84D02B308D1E}" dt="2025-01-14T14:51:43.126" v="1742" actId="27636"/>
          <ac:spMkLst>
            <pc:docMk/>
            <pc:sldMk cId="2337133573" sldId="315"/>
            <ac:spMk id="5" creationId="{6577E0AE-54D6-4CBD-B164-88523ED91B16}"/>
          </ac:spMkLst>
        </pc:spChg>
        <pc:spChg chg="add mod">
          <ac:chgData name="Gillian Redmond" userId="71cb8422-7de5-42c7-bbd2-7477797c0617" providerId="ADAL" clId="{1619B4BC-CA67-4EDE-A57A-84D02B308D1E}" dt="2025-01-14T14:56:21.679" v="1798" actId="1076"/>
          <ac:spMkLst>
            <pc:docMk/>
            <pc:sldMk cId="2337133573" sldId="315"/>
            <ac:spMk id="16" creationId="{CC70E86E-AA57-4BBB-9C4F-76F04F04E734}"/>
          </ac:spMkLst>
        </pc:spChg>
        <pc:spChg chg="add mod">
          <ac:chgData name="Gillian Redmond" userId="71cb8422-7de5-42c7-bbd2-7477797c0617" providerId="ADAL" clId="{1619B4BC-CA67-4EDE-A57A-84D02B308D1E}" dt="2025-01-14T15:06:40.033" v="1879" actId="1076"/>
          <ac:spMkLst>
            <pc:docMk/>
            <pc:sldMk cId="2337133573" sldId="315"/>
            <ac:spMk id="17" creationId="{EFE692CA-9B9E-465C-A718-BD431796A0D9}"/>
          </ac:spMkLst>
        </pc:spChg>
        <pc:spChg chg="add mod">
          <ac:chgData name="Gillian Redmond" userId="71cb8422-7de5-42c7-bbd2-7477797c0617" providerId="ADAL" clId="{1619B4BC-CA67-4EDE-A57A-84D02B308D1E}" dt="2025-01-14T15:03:07.821" v="1843" actId="20577"/>
          <ac:spMkLst>
            <pc:docMk/>
            <pc:sldMk cId="2337133573" sldId="315"/>
            <ac:spMk id="18" creationId="{44136A9F-ECF0-4625-BEB4-BA94DC661317}"/>
          </ac:spMkLst>
        </pc:spChg>
        <pc:spChg chg="add mod">
          <ac:chgData name="Gillian Redmond" userId="71cb8422-7de5-42c7-bbd2-7477797c0617" providerId="ADAL" clId="{1619B4BC-CA67-4EDE-A57A-84D02B308D1E}" dt="2025-01-14T14:55:39.278" v="1790" actId="1076"/>
          <ac:spMkLst>
            <pc:docMk/>
            <pc:sldMk cId="2337133573" sldId="315"/>
            <ac:spMk id="19" creationId="{912818E1-B7BB-43B7-AE29-E6B3FBFCABAD}"/>
          </ac:spMkLst>
        </pc:spChg>
        <pc:spChg chg="add mod">
          <ac:chgData name="Gillian Redmond" userId="71cb8422-7de5-42c7-bbd2-7477797c0617" providerId="ADAL" clId="{1619B4BC-CA67-4EDE-A57A-84D02B308D1E}" dt="2025-01-14T14:57:26.519" v="1807" actId="14100"/>
          <ac:spMkLst>
            <pc:docMk/>
            <pc:sldMk cId="2337133573" sldId="315"/>
            <ac:spMk id="20" creationId="{43A31AEB-1035-47ED-8A55-890E95C9EE3D}"/>
          </ac:spMkLst>
        </pc:spChg>
        <pc:spChg chg="add mod">
          <ac:chgData name="Gillian Redmond" userId="71cb8422-7de5-42c7-bbd2-7477797c0617" providerId="ADAL" clId="{1619B4BC-CA67-4EDE-A57A-84D02B308D1E}" dt="2025-01-14T15:05:51.337" v="1868" actId="1076"/>
          <ac:spMkLst>
            <pc:docMk/>
            <pc:sldMk cId="2337133573" sldId="315"/>
            <ac:spMk id="21" creationId="{C2321A68-6895-4F56-A97C-07836534E608}"/>
          </ac:spMkLst>
        </pc:spChg>
        <pc:spChg chg="add mod">
          <ac:chgData name="Gillian Redmond" userId="71cb8422-7de5-42c7-bbd2-7477797c0617" providerId="ADAL" clId="{1619B4BC-CA67-4EDE-A57A-84D02B308D1E}" dt="2025-01-14T15:05:33.382" v="1867" actId="1076"/>
          <ac:spMkLst>
            <pc:docMk/>
            <pc:sldMk cId="2337133573" sldId="315"/>
            <ac:spMk id="22" creationId="{1B8F8BBE-1CFE-44C9-970C-05E74BA1867B}"/>
          </ac:spMkLst>
        </pc:spChg>
        <pc:spChg chg="add mod">
          <ac:chgData name="Gillian Redmond" userId="71cb8422-7de5-42c7-bbd2-7477797c0617" providerId="ADAL" clId="{1619B4BC-CA67-4EDE-A57A-84D02B308D1E}" dt="2025-01-15T08:38:49.681" v="2160" actId="1076"/>
          <ac:spMkLst>
            <pc:docMk/>
            <pc:sldMk cId="2337133573" sldId="315"/>
            <ac:spMk id="23" creationId="{CA745257-6A91-4845-A2F4-CAD73BD802B6}"/>
          </ac:spMkLst>
        </pc:spChg>
        <pc:spChg chg="add mod">
          <ac:chgData name="Gillian Redmond" userId="71cb8422-7de5-42c7-bbd2-7477797c0617" providerId="ADAL" clId="{1619B4BC-CA67-4EDE-A57A-84D02B308D1E}" dt="2025-01-14T15:08:41.923" v="1911" actId="1076"/>
          <ac:spMkLst>
            <pc:docMk/>
            <pc:sldMk cId="2337133573" sldId="315"/>
            <ac:spMk id="24" creationId="{DD9A5D7C-9D39-4F8A-9779-BA3058B95B5D}"/>
          </ac:spMkLst>
        </pc:spChg>
        <pc:spChg chg="add mod">
          <ac:chgData name="Gillian Redmond" userId="71cb8422-7de5-42c7-bbd2-7477797c0617" providerId="ADAL" clId="{1619B4BC-CA67-4EDE-A57A-84D02B308D1E}" dt="2025-01-14T14:55:44.478" v="1791" actId="1076"/>
          <ac:spMkLst>
            <pc:docMk/>
            <pc:sldMk cId="2337133573" sldId="315"/>
            <ac:spMk id="29" creationId="{2454AD4F-79C3-459E-847C-0FEFF50E474D}"/>
          </ac:spMkLst>
        </pc:spChg>
        <pc:spChg chg="add del mod">
          <ac:chgData name="Gillian Redmond" userId="71cb8422-7de5-42c7-bbd2-7477797c0617" providerId="ADAL" clId="{1619B4BC-CA67-4EDE-A57A-84D02B308D1E}" dt="2025-01-14T15:01:53.601" v="1824" actId="478"/>
          <ac:spMkLst>
            <pc:docMk/>
            <pc:sldMk cId="2337133573" sldId="315"/>
            <ac:spMk id="31" creationId="{0661B20B-47C0-4DB8-9DA5-F68E227F26EA}"/>
          </ac:spMkLst>
        </pc:spChg>
        <pc:spChg chg="add del mod">
          <ac:chgData name="Gillian Redmond" userId="71cb8422-7de5-42c7-bbd2-7477797c0617" providerId="ADAL" clId="{1619B4BC-CA67-4EDE-A57A-84D02B308D1E}" dt="2025-01-14T15:02:04.831" v="1828" actId="478"/>
          <ac:spMkLst>
            <pc:docMk/>
            <pc:sldMk cId="2337133573" sldId="315"/>
            <ac:spMk id="33" creationId="{BE086A64-FE3E-49CB-ADCF-A607C41CAB9A}"/>
          </ac:spMkLst>
        </pc:spChg>
        <pc:picChg chg="add mod">
          <ac:chgData name="Gillian Redmond" userId="71cb8422-7de5-42c7-bbd2-7477797c0617" providerId="ADAL" clId="{1619B4BC-CA67-4EDE-A57A-84D02B308D1E}" dt="2025-01-14T14:51:38.616" v="1739" actId="1076"/>
          <ac:picMkLst>
            <pc:docMk/>
            <pc:sldMk cId="2337133573" sldId="315"/>
            <ac:picMk id="6" creationId="{BD339A96-91F9-42C0-841F-2BBDA5B41D93}"/>
          </ac:picMkLst>
        </pc:picChg>
        <pc:picChg chg="add del mod">
          <ac:chgData name="Gillian Redmond" userId="71cb8422-7de5-42c7-bbd2-7477797c0617" providerId="ADAL" clId="{1619B4BC-CA67-4EDE-A57A-84D02B308D1E}" dt="2025-01-14T15:01:56.741" v="1826" actId="478"/>
          <ac:picMkLst>
            <pc:docMk/>
            <pc:sldMk cId="2337133573" sldId="315"/>
            <ac:picMk id="7" creationId="{E9AE24FE-B763-40F3-9EBA-6695DF2803E4}"/>
          </ac:picMkLst>
        </pc:picChg>
        <pc:picChg chg="add mod">
          <ac:chgData name="Gillian Redmond" userId="71cb8422-7de5-42c7-bbd2-7477797c0617" providerId="ADAL" clId="{1619B4BC-CA67-4EDE-A57A-84D02B308D1E}" dt="2025-01-14T15:01:54.267" v="1825" actId="1076"/>
          <ac:picMkLst>
            <pc:docMk/>
            <pc:sldMk cId="2337133573" sldId="315"/>
            <ac:picMk id="8" creationId="{633A3E7D-29F7-4924-BFC0-6DED1D161ED0}"/>
          </ac:picMkLst>
        </pc:picChg>
        <pc:picChg chg="add mod">
          <ac:chgData name="Gillian Redmond" userId="71cb8422-7de5-42c7-bbd2-7477797c0617" providerId="ADAL" clId="{1619B4BC-CA67-4EDE-A57A-84D02B308D1E}" dt="2025-01-14T14:56:23.699" v="1799" actId="1076"/>
          <ac:picMkLst>
            <pc:docMk/>
            <pc:sldMk cId="2337133573" sldId="315"/>
            <ac:picMk id="9" creationId="{60AED440-939A-4AB9-BD3C-08FA8A613683}"/>
          </ac:picMkLst>
        </pc:picChg>
        <pc:picChg chg="add mod">
          <ac:chgData name="Gillian Redmond" userId="71cb8422-7de5-42c7-bbd2-7477797c0617" providerId="ADAL" clId="{1619B4BC-CA67-4EDE-A57A-84D02B308D1E}" dt="2025-01-14T15:03:34.761" v="1849" actId="14100"/>
          <ac:picMkLst>
            <pc:docMk/>
            <pc:sldMk cId="2337133573" sldId="315"/>
            <ac:picMk id="10" creationId="{7A7AAB78-C78D-4218-A425-83D521AC4045}"/>
          </ac:picMkLst>
        </pc:picChg>
        <pc:picChg chg="add mod">
          <ac:chgData name="Gillian Redmond" userId="71cb8422-7de5-42c7-bbd2-7477797c0617" providerId="ADAL" clId="{1619B4BC-CA67-4EDE-A57A-84D02B308D1E}" dt="2025-01-14T14:52:21.787" v="1746" actId="1076"/>
          <ac:picMkLst>
            <pc:docMk/>
            <pc:sldMk cId="2337133573" sldId="315"/>
            <ac:picMk id="11" creationId="{4D79A64A-9970-4811-82F1-65B6578D7109}"/>
          </ac:picMkLst>
        </pc:picChg>
        <pc:picChg chg="add mod">
          <ac:chgData name="Gillian Redmond" userId="71cb8422-7de5-42c7-bbd2-7477797c0617" providerId="ADAL" clId="{1619B4BC-CA67-4EDE-A57A-84D02B308D1E}" dt="2025-01-14T14:55:30.418" v="1789" actId="1076"/>
          <ac:picMkLst>
            <pc:docMk/>
            <pc:sldMk cId="2337133573" sldId="315"/>
            <ac:picMk id="12" creationId="{2321E9B2-F48A-4D89-8AC8-7D353603ABB8}"/>
          </ac:picMkLst>
        </pc:picChg>
        <pc:picChg chg="add mod">
          <ac:chgData name="Gillian Redmond" userId="71cb8422-7de5-42c7-bbd2-7477797c0617" providerId="ADAL" clId="{1619B4BC-CA67-4EDE-A57A-84D02B308D1E}" dt="2025-01-14T14:56:33.689" v="1800" actId="1076"/>
          <ac:picMkLst>
            <pc:docMk/>
            <pc:sldMk cId="2337133573" sldId="315"/>
            <ac:picMk id="13" creationId="{A471615C-5D92-450C-95BE-06462030FA28}"/>
          </ac:picMkLst>
        </pc:picChg>
        <pc:picChg chg="add mod">
          <ac:chgData name="Gillian Redmond" userId="71cb8422-7de5-42c7-bbd2-7477797c0617" providerId="ADAL" clId="{1619B4BC-CA67-4EDE-A57A-84D02B308D1E}" dt="2025-01-14T15:03:30.591" v="1848" actId="14100"/>
          <ac:picMkLst>
            <pc:docMk/>
            <pc:sldMk cId="2337133573" sldId="315"/>
            <ac:picMk id="14" creationId="{115A346B-E0A4-449A-9233-46F04D3519A8}"/>
          </ac:picMkLst>
        </pc:picChg>
        <pc:picChg chg="add mod">
          <ac:chgData name="Gillian Redmond" userId="71cb8422-7de5-42c7-bbd2-7477797c0617" providerId="ADAL" clId="{1619B4BC-CA67-4EDE-A57A-84D02B308D1E}" dt="2025-01-14T15:04:59.522" v="1859" actId="14100"/>
          <ac:picMkLst>
            <pc:docMk/>
            <pc:sldMk cId="2337133573" sldId="315"/>
            <ac:picMk id="15" creationId="{0BDC5ECB-F737-4611-9B0D-05E89BF453C4}"/>
          </ac:picMkLst>
        </pc:picChg>
        <pc:picChg chg="add mod">
          <ac:chgData name="Gillian Redmond" userId="71cb8422-7de5-42c7-bbd2-7477797c0617" providerId="ADAL" clId="{1619B4BC-CA67-4EDE-A57A-84D02B308D1E}" dt="2025-01-14T15:06:42.162" v="1880" actId="1076"/>
          <ac:picMkLst>
            <pc:docMk/>
            <pc:sldMk cId="2337133573" sldId="315"/>
            <ac:picMk id="25" creationId="{41501A14-6502-49AE-AA39-B07D0A0EE7F0}"/>
          </ac:picMkLst>
        </pc:picChg>
        <pc:picChg chg="add mod">
          <ac:chgData name="Gillian Redmond" userId="71cb8422-7de5-42c7-bbd2-7477797c0617" providerId="ADAL" clId="{1619B4BC-CA67-4EDE-A57A-84D02B308D1E}" dt="2025-01-15T08:38:44.041" v="2159" actId="1076"/>
          <ac:picMkLst>
            <pc:docMk/>
            <pc:sldMk cId="2337133573" sldId="315"/>
            <ac:picMk id="26" creationId="{7A6EFE4F-3424-4793-B215-86F6D61E8464}"/>
          </ac:picMkLst>
        </pc:picChg>
        <pc:picChg chg="add mod">
          <ac:chgData name="Gillian Redmond" userId="71cb8422-7de5-42c7-bbd2-7477797c0617" providerId="ADAL" clId="{1619B4BC-CA67-4EDE-A57A-84D02B308D1E}" dt="2025-01-14T15:08:38.012" v="1910" actId="1076"/>
          <ac:picMkLst>
            <pc:docMk/>
            <pc:sldMk cId="2337133573" sldId="315"/>
            <ac:picMk id="27" creationId="{44B8F71C-B782-420D-AF79-9A3EA5C12C91}"/>
          </ac:picMkLst>
        </pc:picChg>
        <pc:picChg chg="add del mod">
          <ac:chgData name="Gillian Redmond" userId="71cb8422-7de5-42c7-bbd2-7477797c0617" providerId="ADAL" clId="{1619B4BC-CA67-4EDE-A57A-84D02B308D1E}" dt="2025-01-14T14:53:43.778" v="1755" actId="478"/>
          <ac:picMkLst>
            <pc:docMk/>
            <pc:sldMk cId="2337133573" sldId="315"/>
            <ac:picMk id="28" creationId="{7378E683-863A-4034-95DF-E46A8CFF9836}"/>
          </ac:picMkLst>
        </pc:picChg>
        <pc:picChg chg="add del mod">
          <ac:chgData name="Gillian Redmond" userId="71cb8422-7de5-42c7-bbd2-7477797c0617" providerId="ADAL" clId="{1619B4BC-CA67-4EDE-A57A-84D02B308D1E}" dt="2025-01-14T15:02:51.271" v="1834" actId="478"/>
          <ac:picMkLst>
            <pc:docMk/>
            <pc:sldMk cId="2337133573" sldId="315"/>
            <ac:picMk id="34" creationId="{952B0D21-979C-4E6C-984F-14731B247273}"/>
          </ac:picMkLst>
        </pc:picChg>
        <pc:picChg chg="add mod">
          <ac:chgData name="Gillian Redmond" userId="71cb8422-7de5-42c7-bbd2-7477797c0617" providerId="ADAL" clId="{1619B4BC-CA67-4EDE-A57A-84D02B308D1E}" dt="2025-01-14T15:03:15.911" v="1844" actId="1076"/>
          <ac:picMkLst>
            <pc:docMk/>
            <pc:sldMk cId="2337133573" sldId="315"/>
            <ac:picMk id="35" creationId="{24D8FCB9-F74F-48A3-960C-D59CFD0B75F7}"/>
          </ac:picMkLst>
        </pc:picChg>
      </pc:sldChg>
    </pc:docChg>
  </pc:docChgLst>
  <pc:docChgLst>
    <pc:chgData name="Gillian Redmond" userId="71cb8422-7de5-42c7-bbd2-7477797c0617" providerId="ADAL" clId="{630036FB-1E44-4D12-BA64-2C2044C65951}"/>
    <pc:docChg chg="undo custSel mod addSld delSld modSld">
      <pc:chgData name="Gillian Redmond" userId="71cb8422-7de5-42c7-bbd2-7477797c0617" providerId="ADAL" clId="{630036FB-1E44-4D12-BA64-2C2044C65951}" dt="2024-02-26T14:34:15.737" v="40" actId="14100"/>
      <pc:docMkLst>
        <pc:docMk/>
      </pc:docMkLst>
      <pc:sldChg chg="del">
        <pc:chgData name="Gillian Redmond" userId="71cb8422-7de5-42c7-bbd2-7477797c0617" providerId="ADAL" clId="{630036FB-1E44-4D12-BA64-2C2044C65951}" dt="2024-02-26T14:33:14.852" v="39" actId="47"/>
        <pc:sldMkLst>
          <pc:docMk/>
          <pc:sldMk cId="302098873" sldId="300"/>
        </pc:sldMkLst>
      </pc:sldChg>
      <pc:sldChg chg="del">
        <pc:chgData name="Gillian Redmond" userId="71cb8422-7de5-42c7-bbd2-7477797c0617" providerId="ADAL" clId="{630036FB-1E44-4D12-BA64-2C2044C65951}" dt="2024-02-26T14:33:13.382" v="38" actId="47"/>
        <pc:sldMkLst>
          <pc:docMk/>
          <pc:sldMk cId="1349966373" sldId="301"/>
        </pc:sldMkLst>
      </pc:sldChg>
      <pc:sldChg chg="del">
        <pc:chgData name="Gillian Redmond" userId="71cb8422-7de5-42c7-bbd2-7477797c0617" providerId="ADAL" clId="{630036FB-1E44-4D12-BA64-2C2044C65951}" dt="2024-02-26T14:33:12.402" v="37" actId="47"/>
        <pc:sldMkLst>
          <pc:docMk/>
          <pc:sldMk cId="1250746390" sldId="302"/>
        </pc:sldMkLst>
      </pc:sldChg>
      <pc:sldChg chg="del">
        <pc:chgData name="Gillian Redmond" userId="71cb8422-7de5-42c7-bbd2-7477797c0617" providerId="ADAL" clId="{630036FB-1E44-4D12-BA64-2C2044C65951}" dt="2024-02-26T14:33:11.552" v="36" actId="47"/>
        <pc:sldMkLst>
          <pc:docMk/>
          <pc:sldMk cId="943251450" sldId="303"/>
        </pc:sldMkLst>
      </pc:sldChg>
      <pc:sldChg chg="addSp modSp mod">
        <pc:chgData name="Gillian Redmond" userId="71cb8422-7de5-42c7-bbd2-7477797c0617" providerId="ADAL" clId="{630036FB-1E44-4D12-BA64-2C2044C65951}" dt="2024-02-26T14:34:15.737" v="40" actId="14100"/>
        <pc:sldMkLst>
          <pc:docMk/>
          <pc:sldMk cId="2247062301" sldId="304"/>
        </pc:sldMkLst>
        <pc:picChg chg="add mod">
          <ac:chgData name="Gillian Redmond" userId="71cb8422-7de5-42c7-bbd2-7477797c0617" providerId="ADAL" clId="{630036FB-1E44-4D12-BA64-2C2044C65951}" dt="2024-02-26T14:34:15.737" v="40" actId="14100"/>
          <ac:picMkLst>
            <pc:docMk/>
            <pc:sldMk cId="2247062301" sldId="304"/>
            <ac:picMk id="4" creationId="{78DC6907-44A3-490A-A020-5E6247ADCADA}"/>
          </ac:picMkLst>
        </pc:picChg>
      </pc:sldChg>
      <pc:sldChg chg="addSp modSp new mod">
        <pc:chgData name="Gillian Redmond" userId="71cb8422-7de5-42c7-bbd2-7477797c0617" providerId="ADAL" clId="{630036FB-1E44-4D12-BA64-2C2044C65951}" dt="2024-02-26T14:26:21.038" v="22" actId="14100"/>
        <pc:sldMkLst>
          <pc:docMk/>
          <pc:sldMk cId="901815238" sldId="305"/>
        </pc:sldMkLst>
        <pc:picChg chg="add mod">
          <ac:chgData name="Gillian Redmond" userId="71cb8422-7de5-42c7-bbd2-7477797c0617" providerId="ADAL" clId="{630036FB-1E44-4D12-BA64-2C2044C65951}" dt="2024-02-26T14:26:21.038" v="22" actId="14100"/>
          <ac:picMkLst>
            <pc:docMk/>
            <pc:sldMk cId="901815238" sldId="305"/>
            <ac:picMk id="2" creationId="{5921C912-A6E6-4980-B236-50F4E0AF07FE}"/>
          </ac:picMkLst>
        </pc:picChg>
      </pc:sldChg>
      <pc:sldChg chg="addSp new">
        <pc:chgData name="Gillian Redmond" userId="71cb8422-7de5-42c7-bbd2-7477797c0617" providerId="ADAL" clId="{630036FB-1E44-4D12-BA64-2C2044C65951}" dt="2024-02-26T14:22:30.112" v="6"/>
        <pc:sldMkLst>
          <pc:docMk/>
          <pc:sldMk cId="4111121667" sldId="306"/>
        </pc:sldMkLst>
        <pc:picChg chg="add">
          <ac:chgData name="Gillian Redmond" userId="71cb8422-7de5-42c7-bbd2-7477797c0617" providerId="ADAL" clId="{630036FB-1E44-4D12-BA64-2C2044C65951}" dt="2024-02-26T14:22:30.112" v="6"/>
          <ac:picMkLst>
            <pc:docMk/>
            <pc:sldMk cId="4111121667" sldId="306"/>
            <ac:picMk id="2" creationId="{C8966AC8-BDA7-484F-A4AD-F40F9E8A26C1}"/>
          </ac:picMkLst>
        </pc:picChg>
      </pc:sldChg>
      <pc:sldChg chg="addSp new">
        <pc:chgData name="Gillian Redmond" userId="71cb8422-7de5-42c7-bbd2-7477797c0617" providerId="ADAL" clId="{630036FB-1E44-4D12-BA64-2C2044C65951}" dt="2024-02-26T14:23:20.752" v="7"/>
        <pc:sldMkLst>
          <pc:docMk/>
          <pc:sldMk cId="2229249058" sldId="307"/>
        </pc:sldMkLst>
        <pc:picChg chg="add">
          <ac:chgData name="Gillian Redmond" userId="71cb8422-7de5-42c7-bbd2-7477797c0617" providerId="ADAL" clId="{630036FB-1E44-4D12-BA64-2C2044C65951}" dt="2024-02-26T14:23:20.752" v="7"/>
          <ac:picMkLst>
            <pc:docMk/>
            <pc:sldMk cId="2229249058" sldId="307"/>
            <ac:picMk id="2" creationId="{6A704BCE-BDFC-48B1-AF88-15788A91E79D}"/>
          </ac:picMkLst>
        </pc:picChg>
      </pc:sldChg>
      <pc:sldChg chg="addSp modSp new mod setBg">
        <pc:chgData name="Gillian Redmond" userId="71cb8422-7de5-42c7-bbd2-7477797c0617" providerId="ADAL" clId="{630036FB-1E44-4D12-BA64-2C2044C65951}" dt="2024-02-26T14:24:09.742" v="9" actId="26606"/>
        <pc:sldMkLst>
          <pc:docMk/>
          <pc:sldMk cId="402362840" sldId="308"/>
        </pc:sldMkLst>
        <pc:picChg chg="add mod">
          <ac:chgData name="Gillian Redmond" userId="71cb8422-7de5-42c7-bbd2-7477797c0617" providerId="ADAL" clId="{630036FB-1E44-4D12-BA64-2C2044C65951}" dt="2024-02-26T14:24:09.742" v="9" actId="26606"/>
          <ac:picMkLst>
            <pc:docMk/>
            <pc:sldMk cId="402362840" sldId="308"/>
            <ac:picMk id="2" creationId="{D917992A-E835-4545-AD5D-D5AF745A5928}"/>
          </ac:picMkLst>
        </pc:picChg>
      </pc:sldChg>
      <pc:sldChg chg="addSp delSp modSp new mod setBg">
        <pc:chgData name="Gillian Redmond" userId="71cb8422-7de5-42c7-bbd2-7477797c0617" providerId="ADAL" clId="{630036FB-1E44-4D12-BA64-2C2044C65951}" dt="2024-02-26T14:26:05.261" v="20" actId="14100"/>
        <pc:sldMkLst>
          <pc:docMk/>
          <pc:sldMk cId="3815764364" sldId="309"/>
        </pc:sldMkLst>
        <pc:spChg chg="add del">
          <ac:chgData name="Gillian Redmond" userId="71cb8422-7de5-42c7-bbd2-7477797c0617" providerId="ADAL" clId="{630036FB-1E44-4D12-BA64-2C2044C65951}" dt="2024-02-26T14:25:50.002" v="15" actId="26606"/>
          <ac:spMkLst>
            <pc:docMk/>
            <pc:sldMk cId="3815764364" sldId="309"/>
            <ac:spMk id="7" creationId="{01D0AF59-99C3-4251-AB9A-C966C6AD4400}"/>
          </ac:spMkLst>
        </pc:spChg>
        <pc:spChg chg="add del">
          <ac:chgData name="Gillian Redmond" userId="71cb8422-7de5-42c7-bbd2-7477797c0617" providerId="ADAL" clId="{630036FB-1E44-4D12-BA64-2C2044C65951}" dt="2024-02-26T14:25:50.002" v="15" actId="26606"/>
          <ac:spMkLst>
            <pc:docMk/>
            <pc:sldMk cId="3815764364" sldId="309"/>
            <ac:spMk id="9" creationId="{1855405F-37A2-4869-9154-F8BE3BECE6C3}"/>
          </ac:spMkLst>
        </pc:spChg>
        <pc:picChg chg="add mod">
          <ac:chgData name="Gillian Redmond" userId="71cb8422-7de5-42c7-bbd2-7477797c0617" providerId="ADAL" clId="{630036FB-1E44-4D12-BA64-2C2044C65951}" dt="2024-02-26T14:26:05.261" v="20" actId="14100"/>
          <ac:picMkLst>
            <pc:docMk/>
            <pc:sldMk cId="3815764364" sldId="309"/>
            <ac:picMk id="2" creationId="{98528A1A-0DF2-4479-9A52-55D9306565EF}"/>
          </ac:picMkLst>
        </pc:picChg>
      </pc:sldChg>
      <pc:sldChg chg="addSp modSp new mod">
        <pc:chgData name="Gillian Redmond" userId="71cb8422-7de5-42c7-bbd2-7477797c0617" providerId="ADAL" clId="{630036FB-1E44-4D12-BA64-2C2044C65951}" dt="2024-02-26T14:26:58.893" v="25" actId="14100"/>
        <pc:sldMkLst>
          <pc:docMk/>
          <pc:sldMk cId="3771146810" sldId="310"/>
        </pc:sldMkLst>
        <pc:picChg chg="add mod">
          <ac:chgData name="Gillian Redmond" userId="71cb8422-7de5-42c7-bbd2-7477797c0617" providerId="ADAL" clId="{630036FB-1E44-4D12-BA64-2C2044C65951}" dt="2024-02-26T14:26:58.893" v="25" actId="14100"/>
          <ac:picMkLst>
            <pc:docMk/>
            <pc:sldMk cId="3771146810" sldId="310"/>
            <ac:picMk id="2" creationId="{B112577B-4E2E-4579-8FF8-1443C768DC82}"/>
          </ac:picMkLst>
        </pc:picChg>
      </pc:sldChg>
      <pc:sldChg chg="addSp modSp new mod">
        <pc:chgData name="Gillian Redmond" userId="71cb8422-7de5-42c7-bbd2-7477797c0617" providerId="ADAL" clId="{630036FB-1E44-4D12-BA64-2C2044C65951}" dt="2024-02-26T14:28:52.518" v="29" actId="14100"/>
        <pc:sldMkLst>
          <pc:docMk/>
          <pc:sldMk cId="1822787484" sldId="311"/>
        </pc:sldMkLst>
        <pc:picChg chg="add mod">
          <ac:chgData name="Gillian Redmond" userId="71cb8422-7de5-42c7-bbd2-7477797c0617" providerId="ADAL" clId="{630036FB-1E44-4D12-BA64-2C2044C65951}" dt="2024-02-26T14:28:52.518" v="29" actId="14100"/>
          <ac:picMkLst>
            <pc:docMk/>
            <pc:sldMk cId="1822787484" sldId="311"/>
            <ac:picMk id="2" creationId="{2292FE82-F0D8-402D-A5D2-F7B8EFB65BEB}"/>
          </ac:picMkLst>
        </pc:picChg>
      </pc:sldChg>
      <pc:sldChg chg="addSp modSp new mod">
        <pc:chgData name="Gillian Redmond" userId="71cb8422-7de5-42c7-bbd2-7477797c0617" providerId="ADAL" clId="{630036FB-1E44-4D12-BA64-2C2044C65951}" dt="2024-02-26T14:32:06.085" v="33" actId="14100"/>
        <pc:sldMkLst>
          <pc:docMk/>
          <pc:sldMk cId="2279620962" sldId="312"/>
        </pc:sldMkLst>
        <pc:picChg chg="add mod">
          <ac:chgData name="Gillian Redmond" userId="71cb8422-7de5-42c7-bbd2-7477797c0617" providerId="ADAL" clId="{630036FB-1E44-4D12-BA64-2C2044C65951}" dt="2024-02-26T14:32:06.085" v="33" actId="14100"/>
          <ac:picMkLst>
            <pc:docMk/>
            <pc:sldMk cId="2279620962" sldId="312"/>
            <ac:picMk id="2" creationId="{428BA942-FFA2-4074-9D4E-965FA64D6BA0}"/>
          </ac:picMkLst>
        </pc:picChg>
      </pc:sldChg>
      <pc:sldChg chg="addSp modSp new mod">
        <pc:chgData name="Gillian Redmond" userId="71cb8422-7de5-42c7-bbd2-7477797c0617" providerId="ADAL" clId="{630036FB-1E44-4D12-BA64-2C2044C65951}" dt="2024-02-26T14:32:47.398" v="35" actId="14100"/>
        <pc:sldMkLst>
          <pc:docMk/>
          <pc:sldMk cId="3705398369" sldId="313"/>
        </pc:sldMkLst>
        <pc:picChg chg="add mod">
          <ac:chgData name="Gillian Redmond" userId="71cb8422-7de5-42c7-bbd2-7477797c0617" providerId="ADAL" clId="{630036FB-1E44-4D12-BA64-2C2044C65951}" dt="2024-02-26T14:32:47.398" v="35" actId="14100"/>
          <ac:picMkLst>
            <pc:docMk/>
            <pc:sldMk cId="3705398369" sldId="313"/>
            <ac:picMk id="2" creationId="{7F3EEEFC-86CE-4C24-8998-CA11BF2BEDC8}"/>
          </ac:picMkLst>
        </pc:picChg>
      </pc:sldChg>
    </pc:docChg>
  </pc:docChgLst>
  <pc:docChgLst>
    <pc:chgData name="Gillian Redmond" userId="71cb8422-7de5-42c7-bbd2-7477797c0617" providerId="ADAL" clId="{322885FC-E510-4679-894F-AA7F30372FC3}"/>
    <pc:docChg chg="undo custSel mod addSld delSld modSld modNotesMaster">
      <pc:chgData name="Gillian Redmond" userId="71cb8422-7de5-42c7-bbd2-7477797c0617" providerId="ADAL" clId="{322885FC-E510-4679-894F-AA7F30372FC3}" dt="2024-02-20T11:26:50.665" v="4989" actId="14100"/>
      <pc:docMkLst>
        <pc:docMk/>
      </pc:docMkLst>
      <pc:sldChg chg="modSp mod">
        <pc:chgData name="Gillian Redmond" userId="71cb8422-7de5-42c7-bbd2-7477797c0617" providerId="ADAL" clId="{322885FC-E510-4679-894F-AA7F30372FC3}" dt="2024-01-10T14:40:52.051" v="53" actId="1076"/>
        <pc:sldMkLst>
          <pc:docMk/>
          <pc:sldMk cId="1424464858" sldId="256"/>
        </pc:sldMkLst>
        <pc:spChg chg="mod">
          <ac:chgData name="Gillian Redmond" userId="71cb8422-7de5-42c7-bbd2-7477797c0617" providerId="ADAL" clId="{322885FC-E510-4679-894F-AA7F30372FC3}" dt="2024-01-10T14:40:23.282" v="45" actId="1076"/>
          <ac:spMkLst>
            <pc:docMk/>
            <pc:sldMk cId="1424464858" sldId="256"/>
            <ac:spMk id="2" creationId="{4F15C9A9-E246-4B08-8F6F-1BF293549AC6}"/>
          </ac:spMkLst>
        </pc:spChg>
        <pc:spChg chg="mod">
          <ac:chgData name="Gillian Redmond" userId="71cb8422-7de5-42c7-bbd2-7477797c0617" providerId="ADAL" clId="{322885FC-E510-4679-894F-AA7F30372FC3}" dt="2024-01-10T14:40:14.630" v="44" actId="20577"/>
          <ac:spMkLst>
            <pc:docMk/>
            <pc:sldMk cId="1424464858" sldId="256"/>
            <ac:spMk id="7" creationId="{79B36296-E515-4DC0-A535-7463E7BA5469}"/>
          </ac:spMkLst>
        </pc:spChg>
        <pc:spChg chg="mod">
          <ac:chgData name="Gillian Redmond" userId="71cb8422-7de5-42c7-bbd2-7477797c0617" providerId="ADAL" clId="{322885FC-E510-4679-894F-AA7F30372FC3}" dt="2024-01-10T14:40:52.051" v="53" actId="1076"/>
          <ac:spMkLst>
            <pc:docMk/>
            <pc:sldMk cId="1424464858" sldId="256"/>
            <ac:spMk id="8" creationId="{D584425D-9B75-4CA6-972A-6F43E4AFEC9E}"/>
          </ac:spMkLst>
        </pc:spChg>
        <pc:picChg chg="mod">
          <ac:chgData name="Gillian Redmond" userId="71cb8422-7de5-42c7-bbd2-7477797c0617" providerId="ADAL" clId="{322885FC-E510-4679-894F-AA7F30372FC3}" dt="2024-01-10T14:40:32.780" v="46" actId="1076"/>
          <ac:picMkLst>
            <pc:docMk/>
            <pc:sldMk cId="1424464858" sldId="256"/>
            <ac:picMk id="10" creationId="{64D38426-FF09-49E2-93AF-CCFB350B4AE3}"/>
          </ac:picMkLst>
        </pc:picChg>
      </pc:sldChg>
      <pc:sldChg chg="del">
        <pc:chgData name="Gillian Redmond" userId="71cb8422-7de5-42c7-bbd2-7477797c0617" providerId="ADAL" clId="{322885FC-E510-4679-894F-AA7F30372FC3}" dt="2024-02-02T16:07:32.805" v="4856" actId="47"/>
        <pc:sldMkLst>
          <pc:docMk/>
          <pc:sldMk cId="625634338" sldId="258"/>
        </pc:sldMkLst>
      </pc:sldChg>
      <pc:sldChg chg="addSp delSp modSp mod">
        <pc:chgData name="Gillian Redmond" userId="71cb8422-7de5-42c7-bbd2-7477797c0617" providerId="ADAL" clId="{322885FC-E510-4679-894F-AA7F30372FC3}" dt="2024-02-20T11:26:50.665" v="4989" actId="14100"/>
        <pc:sldMkLst>
          <pc:docMk/>
          <pc:sldMk cId="2936850542" sldId="259"/>
        </pc:sldMkLst>
        <pc:spChg chg="add del mod">
          <ac:chgData name="Gillian Redmond" userId="71cb8422-7de5-42c7-bbd2-7477797c0617" providerId="ADAL" clId="{322885FC-E510-4679-894F-AA7F30372FC3}" dt="2024-01-11T12:21:20.596" v="493"/>
          <ac:spMkLst>
            <pc:docMk/>
            <pc:sldMk cId="2936850542" sldId="259"/>
            <ac:spMk id="2" creationId="{736D0318-175E-4B92-91D7-670DF37F7813}"/>
          </ac:spMkLst>
        </pc:spChg>
        <pc:spChg chg="add mod">
          <ac:chgData name="Gillian Redmond" userId="71cb8422-7de5-42c7-bbd2-7477797c0617" providerId="ADAL" clId="{322885FC-E510-4679-894F-AA7F30372FC3}" dt="2024-01-11T13:45:53.005" v="990"/>
          <ac:spMkLst>
            <pc:docMk/>
            <pc:sldMk cId="2936850542" sldId="259"/>
            <ac:spMk id="4" creationId="{C8F34476-CD02-4EE9-A411-525F80A415F2}"/>
          </ac:spMkLst>
        </pc:spChg>
        <pc:spChg chg="del">
          <ac:chgData name="Gillian Redmond" userId="71cb8422-7de5-42c7-bbd2-7477797c0617" providerId="ADAL" clId="{322885FC-E510-4679-894F-AA7F30372FC3}" dt="2024-01-10T15:09:41.353" v="148" actId="478"/>
          <ac:spMkLst>
            <pc:docMk/>
            <pc:sldMk cId="2936850542" sldId="259"/>
            <ac:spMk id="5" creationId="{7F0B0BD4-76EB-4EF1-9E30-CE8627C69FB3}"/>
          </ac:spMkLst>
        </pc:spChg>
        <pc:spChg chg="add mod">
          <ac:chgData name="Gillian Redmond" userId="71cb8422-7de5-42c7-bbd2-7477797c0617" providerId="ADAL" clId="{322885FC-E510-4679-894F-AA7F30372FC3}" dt="2024-02-20T11:24:29.224" v="4960" actId="1076"/>
          <ac:spMkLst>
            <pc:docMk/>
            <pc:sldMk cId="2936850542" sldId="259"/>
            <ac:spMk id="6" creationId="{324D9E7E-1296-4038-A605-C7BCE9B0FEDB}"/>
          </ac:spMkLst>
        </pc:spChg>
        <pc:spChg chg="del mod">
          <ac:chgData name="Gillian Redmond" userId="71cb8422-7de5-42c7-bbd2-7477797c0617" providerId="ADAL" clId="{322885FC-E510-4679-894F-AA7F30372FC3}" dt="2024-01-10T15:09:53.275" v="157"/>
          <ac:spMkLst>
            <pc:docMk/>
            <pc:sldMk cId="2936850542" sldId="259"/>
            <ac:spMk id="6" creationId="{A1F91DE3-B12C-4F3D-B6DF-CF02EDE67349}"/>
          </ac:spMkLst>
        </pc:spChg>
        <pc:spChg chg="del mod">
          <ac:chgData name="Gillian Redmond" userId="71cb8422-7de5-42c7-bbd2-7477797c0617" providerId="ADAL" clId="{322885FC-E510-4679-894F-AA7F30372FC3}" dt="2024-01-10T15:09:50.061" v="154" actId="478"/>
          <ac:spMkLst>
            <pc:docMk/>
            <pc:sldMk cId="2936850542" sldId="259"/>
            <ac:spMk id="7" creationId="{79B36296-E515-4DC0-A535-7463E7BA5469}"/>
          </ac:spMkLst>
        </pc:spChg>
        <pc:spChg chg="add mod">
          <ac:chgData name="Gillian Redmond" userId="71cb8422-7de5-42c7-bbd2-7477797c0617" providerId="ADAL" clId="{322885FC-E510-4679-894F-AA7F30372FC3}" dt="2024-01-10T15:10:05.504" v="158"/>
          <ac:spMkLst>
            <pc:docMk/>
            <pc:sldMk cId="2936850542" sldId="259"/>
            <ac:spMk id="8" creationId="{A322CD60-3DB4-42C1-988E-C4AC1C72E114}"/>
          </ac:spMkLst>
        </pc:spChg>
        <pc:spChg chg="add del mod">
          <ac:chgData name="Gillian Redmond" userId="71cb8422-7de5-42c7-bbd2-7477797c0617" providerId="ADAL" clId="{322885FC-E510-4679-894F-AA7F30372FC3}" dt="2024-01-11T12:32:13.994" v="611"/>
          <ac:spMkLst>
            <pc:docMk/>
            <pc:sldMk cId="2936850542" sldId="259"/>
            <ac:spMk id="10" creationId="{7385FF0E-CBC0-40A5-B971-A0895E6EA47A}"/>
          </ac:spMkLst>
        </pc:spChg>
        <pc:spChg chg="add mod">
          <ac:chgData name="Gillian Redmond" userId="71cb8422-7de5-42c7-bbd2-7477797c0617" providerId="ADAL" clId="{322885FC-E510-4679-894F-AA7F30372FC3}" dt="2024-02-20T11:24:48.720" v="4963" actId="1076"/>
          <ac:spMkLst>
            <pc:docMk/>
            <pc:sldMk cId="2936850542" sldId="259"/>
            <ac:spMk id="11" creationId="{5D589EF8-F4AE-4D72-935A-F4D50B0AF143}"/>
          </ac:spMkLst>
        </pc:spChg>
        <pc:spChg chg="add del mod">
          <ac:chgData name="Gillian Redmond" userId="71cb8422-7de5-42c7-bbd2-7477797c0617" providerId="ADAL" clId="{322885FC-E510-4679-894F-AA7F30372FC3}" dt="2024-01-11T12:32:13.985" v="609" actId="478"/>
          <ac:spMkLst>
            <pc:docMk/>
            <pc:sldMk cId="2936850542" sldId="259"/>
            <ac:spMk id="14" creationId="{13494516-6288-44CA-9CF4-3FDAE64C04CA}"/>
          </ac:spMkLst>
        </pc:spChg>
        <pc:spChg chg="add mod">
          <ac:chgData name="Gillian Redmond" userId="71cb8422-7de5-42c7-bbd2-7477797c0617" providerId="ADAL" clId="{322885FC-E510-4679-894F-AA7F30372FC3}" dt="2024-02-20T11:24:57.744" v="4965" actId="1076"/>
          <ac:spMkLst>
            <pc:docMk/>
            <pc:sldMk cId="2936850542" sldId="259"/>
            <ac:spMk id="15" creationId="{4490A159-6CE1-4F04-8427-FA99D9E161F7}"/>
          </ac:spMkLst>
        </pc:spChg>
        <pc:spChg chg="add mod">
          <ac:chgData name="Gillian Redmond" userId="71cb8422-7de5-42c7-bbd2-7477797c0617" providerId="ADAL" clId="{322885FC-E510-4679-894F-AA7F30372FC3}" dt="2024-01-11T12:36:13.064" v="653" actId="767"/>
          <ac:spMkLst>
            <pc:docMk/>
            <pc:sldMk cId="2936850542" sldId="259"/>
            <ac:spMk id="23" creationId="{3B28C309-D487-469E-A424-5237EBBC581E}"/>
          </ac:spMkLst>
        </pc:spChg>
        <pc:spChg chg="add mod">
          <ac:chgData name="Gillian Redmond" userId="71cb8422-7de5-42c7-bbd2-7477797c0617" providerId="ADAL" clId="{322885FC-E510-4679-894F-AA7F30372FC3}" dt="2024-02-20T11:25:18.472" v="4970" actId="1076"/>
          <ac:spMkLst>
            <pc:docMk/>
            <pc:sldMk cId="2936850542" sldId="259"/>
            <ac:spMk id="24" creationId="{CAB6F82E-3AAE-485D-82A9-1F14DFC9F25E}"/>
          </ac:spMkLst>
        </pc:spChg>
        <pc:spChg chg="add mod">
          <ac:chgData name="Gillian Redmond" userId="71cb8422-7de5-42c7-bbd2-7477797c0617" providerId="ADAL" clId="{322885FC-E510-4679-894F-AA7F30372FC3}" dt="2024-02-20T11:25:25.463" v="4972" actId="1076"/>
          <ac:spMkLst>
            <pc:docMk/>
            <pc:sldMk cId="2936850542" sldId="259"/>
            <ac:spMk id="25" creationId="{82FA002C-3E31-4A02-A040-608C80C3FB8A}"/>
          </ac:spMkLst>
        </pc:spChg>
        <pc:spChg chg="add mod">
          <ac:chgData name="Gillian Redmond" userId="71cb8422-7de5-42c7-bbd2-7477797c0617" providerId="ADAL" clId="{322885FC-E510-4679-894F-AA7F30372FC3}" dt="2024-01-11T13:05:19.404" v="712" actId="767"/>
          <ac:spMkLst>
            <pc:docMk/>
            <pc:sldMk cId="2936850542" sldId="259"/>
            <ac:spMk id="26" creationId="{5F4E7B54-7244-4026-A89F-73D8EE3751F8}"/>
          </ac:spMkLst>
        </pc:spChg>
        <pc:spChg chg="add mod">
          <ac:chgData name="Gillian Redmond" userId="71cb8422-7de5-42c7-bbd2-7477797c0617" providerId="ADAL" clId="{322885FC-E510-4679-894F-AA7F30372FC3}" dt="2024-02-20T11:25:38.648" v="4974" actId="1076"/>
          <ac:spMkLst>
            <pc:docMk/>
            <pc:sldMk cId="2936850542" sldId="259"/>
            <ac:spMk id="27" creationId="{86DEAD1D-742F-42D5-9221-434897C79815}"/>
          </ac:spMkLst>
        </pc:spChg>
        <pc:spChg chg="add mod">
          <ac:chgData name="Gillian Redmond" userId="71cb8422-7de5-42c7-bbd2-7477797c0617" providerId="ADAL" clId="{322885FC-E510-4679-894F-AA7F30372FC3}" dt="2024-02-20T11:25:47.592" v="4976" actId="1076"/>
          <ac:spMkLst>
            <pc:docMk/>
            <pc:sldMk cId="2936850542" sldId="259"/>
            <ac:spMk id="28" creationId="{4D7F54AE-7B2B-4555-AE82-067D66FF0ECB}"/>
          </ac:spMkLst>
        </pc:spChg>
        <pc:spChg chg="add del mod">
          <ac:chgData name="Gillian Redmond" userId="71cb8422-7de5-42c7-bbd2-7477797c0617" providerId="ADAL" clId="{322885FC-E510-4679-894F-AA7F30372FC3}" dt="2024-01-11T13:24:19.675" v="848"/>
          <ac:spMkLst>
            <pc:docMk/>
            <pc:sldMk cId="2936850542" sldId="259"/>
            <ac:spMk id="30" creationId="{34DA1CAE-3722-4F56-8EDE-BD1FB10063F3}"/>
          </ac:spMkLst>
        </pc:spChg>
        <pc:spChg chg="add mod">
          <ac:chgData name="Gillian Redmond" userId="71cb8422-7de5-42c7-bbd2-7477797c0617" providerId="ADAL" clId="{322885FC-E510-4679-894F-AA7F30372FC3}" dt="2024-01-11T13:28:37.107" v="891" actId="1076"/>
          <ac:spMkLst>
            <pc:docMk/>
            <pc:sldMk cId="2936850542" sldId="259"/>
            <ac:spMk id="31" creationId="{F5C3B824-88CC-4022-9888-13133C629A13}"/>
          </ac:spMkLst>
        </pc:spChg>
        <pc:spChg chg="add del mod">
          <ac:chgData name="Gillian Redmond" userId="71cb8422-7de5-42c7-bbd2-7477797c0617" providerId="ADAL" clId="{322885FC-E510-4679-894F-AA7F30372FC3}" dt="2024-01-11T13:38:19.005" v="935"/>
          <ac:spMkLst>
            <pc:docMk/>
            <pc:sldMk cId="2936850542" sldId="259"/>
            <ac:spMk id="45" creationId="{C421E672-6A9B-414F-B54C-B6D451097CF1}"/>
          </ac:spMkLst>
        </pc:spChg>
        <pc:spChg chg="add del mod">
          <ac:chgData name="Gillian Redmond" userId="71cb8422-7de5-42c7-bbd2-7477797c0617" providerId="ADAL" clId="{322885FC-E510-4679-894F-AA7F30372FC3}" dt="2024-01-11T13:38:19.005" v="937"/>
          <ac:spMkLst>
            <pc:docMk/>
            <pc:sldMk cId="2936850542" sldId="259"/>
            <ac:spMk id="46" creationId="{0B4EC029-F753-4B42-8734-D418716BE6CA}"/>
          </ac:spMkLst>
        </pc:spChg>
        <pc:spChg chg="add mod">
          <ac:chgData name="Gillian Redmond" userId="71cb8422-7de5-42c7-bbd2-7477797c0617" providerId="ADAL" clId="{322885FC-E510-4679-894F-AA7F30372FC3}" dt="2024-01-11T13:40:40.687" v="981" actId="1076"/>
          <ac:spMkLst>
            <pc:docMk/>
            <pc:sldMk cId="2936850542" sldId="259"/>
            <ac:spMk id="47" creationId="{14EC82DE-3FD8-4A19-9939-C151F48D7142}"/>
          </ac:spMkLst>
        </pc:spChg>
        <pc:spChg chg="add del mod">
          <ac:chgData name="Gillian Redmond" userId="71cb8422-7de5-42c7-bbd2-7477797c0617" providerId="ADAL" clId="{322885FC-E510-4679-894F-AA7F30372FC3}" dt="2024-01-11T13:45:22.775" v="988"/>
          <ac:spMkLst>
            <pc:docMk/>
            <pc:sldMk cId="2936850542" sldId="259"/>
            <ac:spMk id="48" creationId="{3AD9FD99-8FDD-4A59-AF60-41BCB9FAAF8B}"/>
          </ac:spMkLst>
        </pc:spChg>
        <pc:spChg chg="add mod">
          <ac:chgData name="Gillian Redmond" userId="71cb8422-7de5-42c7-bbd2-7477797c0617" providerId="ADAL" clId="{322885FC-E510-4679-894F-AA7F30372FC3}" dt="2024-01-11T14:06:44.382" v="1382" actId="2711"/>
          <ac:spMkLst>
            <pc:docMk/>
            <pc:sldMk cId="2936850542" sldId="259"/>
            <ac:spMk id="49" creationId="{FD004659-BBAC-46D7-ADBC-F046680CEAFF}"/>
          </ac:spMkLst>
        </pc:spChg>
        <pc:spChg chg="add del mod">
          <ac:chgData name="Gillian Redmond" userId="71cb8422-7de5-42c7-bbd2-7477797c0617" providerId="ADAL" clId="{322885FC-E510-4679-894F-AA7F30372FC3}" dt="2024-01-11T13:55:48.194" v="1091"/>
          <ac:spMkLst>
            <pc:docMk/>
            <pc:sldMk cId="2936850542" sldId="259"/>
            <ac:spMk id="50" creationId="{AABAB345-BC5B-4922-B7F4-38F3AE7D0D08}"/>
          </ac:spMkLst>
        </pc:spChg>
        <pc:spChg chg="add mod">
          <ac:chgData name="Gillian Redmond" userId="71cb8422-7de5-42c7-bbd2-7477797c0617" providerId="ADAL" clId="{322885FC-E510-4679-894F-AA7F30372FC3}" dt="2024-01-11T13:55:43.648" v="1089" actId="115"/>
          <ac:spMkLst>
            <pc:docMk/>
            <pc:sldMk cId="2936850542" sldId="259"/>
            <ac:spMk id="51" creationId="{2E55AB77-DE98-4010-B874-D23B8E3BDA52}"/>
          </ac:spMkLst>
        </pc:spChg>
        <pc:spChg chg="add mod">
          <ac:chgData name="Gillian Redmond" userId="71cb8422-7de5-42c7-bbd2-7477797c0617" providerId="ADAL" clId="{322885FC-E510-4679-894F-AA7F30372FC3}" dt="2024-01-11T13:59:25.817" v="1147" actId="115"/>
          <ac:spMkLst>
            <pc:docMk/>
            <pc:sldMk cId="2936850542" sldId="259"/>
            <ac:spMk id="52" creationId="{FB3F1589-0311-4350-AB48-E2F09609D9C1}"/>
          </ac:spMkLst>
        </pc:spChg>
        <pc:spChg chg="add mod">
          <ac:chgData name="Gillian Redmond" userId="71cb8422-7de5-42c7-bbd2-7477797c0617" providerId="ADAL" clId="{322885FC-E510-4679-894F-AA7F30372FC3}" dt="2024-02-20T11:26:50.665" v="4989" actId="14100"/>
          <ac:spMkLst>
            <pc:docMk/>
            <pc:sldMk cId="2936850542" sldId="259"/>
            <ac:spMk id="53" creationId="{352F5BE2-A1A7-4449-A603-60385FAE5B60}"/>
          </ac:spMkLst>
        </pc:spChg>
        <pc:spChg chg="add mod">
          <ac:chgData name="Gillian Redmond" userId="71cb8422-7de5-42c7-bbd2-7477797c0617" providerId="ADAL" clId="{322885FC-E510-4679-894F-AA7F30372FC3}" dt="2024-02-20T11:26:42.242" v="4986" actId="1076"/>
          <ac:spMkLst>
            <pc:docMk/>
            <pc:sldMk cId="2936850542" sldId="259"/>
            <ac:spMk id="54" creationId="{BEB9556B-A5B4-4ED0-849B-C609EE91F1B4}"/>
          </ac:spMkLst>
        </pc:spChg>
        <pc:spChg chg="add mod">
          <ac:chgData name="Gillian Redmond" userId="71cb8422-7de5-42c7-bbd2-7477797c0617" providerId="ADAL" clId="{322885FC-E510-4679-894F-AA7F30372FC3}" dt="2024-02-20T11:26:38.088" v="4985" actId="1076"/>
          <ac:spMkLst>
            <pc:docMk/>
            <pc:sldMk cId="2936850542" sldId="259"/>
            <ac:spMk id="55" creationId="{0FB1E697-1FC2-4A4F-A6F6-56EFF66FE919}"/>
          </ac:spMkLst>
        </pc:spChg>
        <pc:spChg chg="add mod">
          <ac:chgData name="Gillian Redmond" userId="71cb8422-7de5-42c7-bbd2-7477797c0617" providerId="ADAL" clId="{322885FC-E510-4679-894F-AA7F30372FC3}" dt="2024-02-20T11:26:10.407" v="4979" actId="1076"/>
          <ac:spMkLst>
            <pc:docMk/>
            <pc:sldMk cId="2936850542" sldId="259"/>
            <ac:spMk id="56" creationId="{604CA40D-A494-43C1-B5F5-39439316BE5A}"/>
          </ac:spMkLst>
        </pc:spChg>
        <pc:spChg chg="add del mod">
          <ac:chgData name="Gillian Redmond" userId="71cb8422-7de5-42c7-bbd2-7477797c0617" providerId="ADAL" clId="{322885FC-E510-4679-894F-AA7F30372FC3}" dt="2024-01-11T14:04:52.316" v="1380"/>
          <ac:spMkLst>
            <pc:docMk/>
            <pc:sldMk cId="2936850542" sldId="259"/>
            <ac:spMk id="57" creationId="{E3292D7C-A3CD-4BF7-BF8A-3159994AA238}"/>
          </ac:spMkLst>
        </pc:spChg>
        <pc:spChg chg="add mod">
          <ac:chgData name="Gillian Redmond" userId="71cb8422-7de5-42c7-bbd2-7477797c0617" providerId="ADAL" clId="{322885FC-E510-4679-894F-AA7F30372FC3}" dt="2024-02-20T11:26:32.617" v="4984" actId="1076"/>
          <ac:spMkLst>
            <pc:docMk/>
            <pc:sldMk cId="2936850542" sldId="259"/>
            <ac:spMk id="58" creationId="{C48489AC-6E1E-4AA0-9CBA-3DE94D8AB40D}"/>
          </ac:spMkLst>
        </pc:spChg>
        <pc:picChg chg="add mod">
          <ac:chgData name="Gillian Redmond" userId="71cb8422-7de5-42c7-bbd2-7477797c0617" providerId="ADAL" clId="{322885FC-E510-4679-894F-AA7F30372FC3}" dt="2024-01-11T13:26:04.869" v="865" actId="14100"/>
          <ac:picMkLst>
            <pc:docMk/>
            <pc:sldMk cId="2936850542" sldId="259"/>
            <ac:picMk id="3" creationId="{6245463C-8A90-4B79-81B4-73B2DBEC91CA}"/>
          </ac:picMkLst>
        </pc:picChg>
        <pc:picChg chg="del">
          <ac:chgData name="Gillian Redmond" userId="71cb8422-7de5-42c7-bbd2-7477797c0617" providerId="ADAL" clId="{322885FC-E510-4679-894F-AA7F30372FC3}" dt="2024-01-10T15:09:43.731" v="150" actId="478"/>
          <ac:picMkLst>
            <pc:docMk/>
            <pc:sldMk cId="2936850542" sldId="259"/>
            <ac:picMk id="4" creationId="{59C6BD76-DCE1-497D-91A3-248BE558CF39}"/>
          </ac:picMkLst>
        </pc:picChg>
        <pc:picChg chg="add mod">
          <ac:chgData name="Gillian Redmond" userId="71cb8422-7de5-42c7-bbd2-7477797c0617" providerId="ADAL" clId="{322885FC-E510-4679-894F-AA7F30372FC3}" dt="2024-02-20T11:23:58.122" v="4953" actId="1076"/>
          <ac:picMkLst>
            <pc:docMk/>
            <pc:sldMk cId="2936850542" sldId="259"/>
            <ac:picMk id="5" creationId="{C5E8449C-A6F5-478B-8945-A2F7005F7F4F}"/>
          </ac:picMkLst>
        </pc:picChg>
        <pc:picChg chg="add mod">
          <ac:chgData name="Gillian Redmond" userId="71cb8422-7de5-42c7-bbd2-7477797c0617" providerId="ADAL" clId="{322885FC-E510-4679-894F-AA7F30372FC3}" dt="2024-02-20T11:24:41.802" v="4962" actId="14100"/>
          <ac:picMkLst>
            <pc:docMk/>
            <pc:sldMk cId="2936850542" sldId="259"/>
            <ac:picMk id="9" creationId="{53A07D4F-8043-418E-827C-7B5F064B877C}"/>
          </ac:picMkLst>
        </pc:picChg>
        <pc:picChg chg="add mod">
          <ac:chgData name="Gillian Redmond" userId="71cb8422-7de5-42c7-bbd2-7477797c0617" providerId="ADAL" clId="{322885FC-E510-4679-894F-AA7F30372FC3}" dt="2024-02-20T11:24:52.975" v="4964" actId="14100"/>
          <ac:picMkLst>
            <pc:docMk/>
            <pc:sldMk cId="2936850542" sldId="259"/>
            <ac:picMk id="13" creationId="{DC7B1132-1EBB-4AC5-B003-BD066A226AFD}"/>
          </ac:picMkLst>
        </pc:picChg>
        <pc:picChg chg="add mod">
          <ac:chgData name="Gillian Redmond" userId="71cb8422-7de5-42c7-bbd2-7477797c0617" providerId="ADAL" clId="{322885FC-E510-4679-894F-AA7F30372FC3}" dt="2024-02-20T11:25:42.264" v="4975" actId="1076"/>
          <ac:picMkLst>
            <pc:docMk/>
            <pc:sldMk cId="2936850542" sldId="259"/>
            <ac:picMk id="17" creationId="{CF346876-891E-4CB8-BBAF-C06082D35C62}"/>
          </ac:picMkLst>
        </pc:picChg>
        <pc:picChg chg="add mod">
          <ac:chgData name="Gillian Redmond" userId="71cb8422-7de5-42c7-bbd2-7477797c0617" providerId="ADAL" clId="{322885FC-E510-4679-894F-AA7F30372FC3}" dt="2024-02-20T11:25:22.208" v="4971" actId="1076"/>
          <ac:picMkLst>
            <pc:docMk/>
            <pc:sldMk cId="2936850542" sldId="259"/>
            <ac:picMk id="19" creationId="{AA341A54-6C3F-43A9-83AF-699FA6B9EE34}"/>
          </ac:picMkLst>
        </pc:picChg>
        <pc:picChg chg="add mod">
          <ac:chgData name="Gillian Redmond" userId="71cb8422-7de5-42c7-bbd2-7477797c0617" providerId="ADAL" clId="{322885FC-E510-4679-894F-AA7F30372FC3}" dt="2024-02-20T11:25:31.033" v="4973" actId="1076"/>
          <ac:picMkLst>
            <pc:docMk/>
            <pc:sldMk cId="2936850542" sldId="259"/>
            <ac:picMk id="21" creationId="{DC0493F0-CF6D-4BAA-B41D-1382342B067F}"/>
          </ac:picMkLst>
        </pc:picChg>
        <pc:picChg chg="add mod">
          <ac:chgData name="Gillian Redmond" userId="71cb8422-7de5-42c7-bbd2-7477797c0617" providerId="ADAL" clId="{322885FC-E510-4679-894F-AA7F30372FC3}" dt="2024-02-20T11:25:14.029" v="4969" actId="14100"/>
          <ac:picMkLst>
            <pc:docMk/>
            <pc:sldMk cId="2936850542" sldId="259"/>
            <ac:picMk id="22" creationId="{695AD976-FA03-4142-987B-2CF29059A6D0}"/>
          </ac:picMkLst>
        </pc:picChg>
        <pc:picChg chg="add mod">
          <ac:chgData name="Gillian Redmond" userId="71cb8422-7de5-42c7-bbd2-7477797c0617" providerId="ADAL" clId="{322885FC-E510-4679-894F-AA7F30372FC3}" dt="2024-01-11T13:28:18.459" v="886" actId="1076"/>
          <ac:picMkLst>
            <pc:docMk/>
            <pc:sldMk cId="2936850542" sldId="259"/>
            <ac:picMk id="29" creationId="{602D698D-CAA5-4F44-8382-5CB54C1547C5}"/>
          </ac:picMkLst>
        </pc:picChg>
        <pc:picChg chg="add mod">
          <ac:chgData name="Gillian Redmond" userId="71cb8422-7de5-42c7-bbd2-7477797c0617" providerId="ADAL" clId="{322885FC-E510-4679-894F-AA7F30372FC3}" dt="2024-01-11T13:46:49.970" v="1001" actId="1076"/>
          <ac:picMkLst>
            <pc:docMk/>
            <pc:sldMk cId="2936850542" sldId="259"/>
            <ac:picMk id="32" creationId="{ED1D159D-DDDE-4401-94C5-2D02ACE5C727}"/>
          </ac:picMkLst>
        </pc:picChg>
        <pc:picChg chg="add mod">
          <ac:chgData name="Gillian Redmond" userId="71cb8422-7de5-42c7-bbd2-7477797c0617" providerId="ADAL" clId="{322885FC-E510-4679-894F-AA7F30372FC3}" dt="2024-01-11T13:28:21.456" v="887" actId="1076"/>
          <ac:picMkLst>
            <pc:docMk/>
            <pc:sldMk cId="2936850542" sldId="259"/>
            <ac:picMk id="33" creationId="{215F808D-6EE8-4E45-BF31-7CDB4537AB16}"/>
          </ac:picMkLst>
        </pc:picChg>
        <pc:picChg chg="add mod">
          <ac:chgData name="Gillian Redmond" userId="71cb8422-7de5-42c7-bbd2-7477797c0617" providerId="ADAL" clId="{322885FC-E510-4679-894F-AA7F30372FC3}" dt="2024-01-11T13:46:46.449" v="1000" actId="1076"/>
          <ac:picMkLst>
            <pc:docMk/>
            <pc:sldMk cId="2936850542" sldId="259"/>
            <ac:picMk id="34" creationId="{DAB0050F-4701-4BD7-B16E-538F703608BE}"/>
          </ac:picMkLst>
        </pc:picChg>
        <pc:picChg chg="add mod">
          <ac:chgData name="Gillian Redmond" userId="71cb8422-7de5-42c7-bbd2-7477797c0617" providerId="ADAL" clId="{322885FC-E510-4679-894F-AA7F30372FC3}" dt="2024-01-11T13:46:44.683" v="999" actId="1076"/>
          <ac:picMkLst>
            <pc:docMk/>
            <pc:sldMk cId="2936850542" sldId="259"/>
            <ac:picMk id="35" creationId="{5FFE74A2-89D0-4BAB-9E12-2E94C3A33234}"/>
          </ac:picMkLst>
        </pc:picChg>
        <pc:picChg chg="add mod">
          <ac:chgData name="Gillian Redmond" userId="71cb8422-7de5-42c7-bbd2-7477797c0617" providerId="ADAL" clId="{322885FC-E510-4679-894F-AA7F30372FC3}" dt="2024-02-20T11:26:25.375" v="4983" actId="1076"/>
          <ac:picMkLst>
            <pc:docMk/>
            <pc:sldMk cId="2936850542" sldId="259"/>
            <ac:picMk id="36" creationId="{52768CD1-2ED7-4D94-A0B5-D8B349A60527}"/>
          </ac:picMkLst>
        </pc:picChg>
        <pc:picChg chg="add mod">
          <ac:chgData name="Gillian Redmond" userId="71cb8422-7de5-42c7-bbd2-7477797c0617" providerId="ADAL" clId="{322885FC-E510-4679-894F-AA7F30372FC3}" dt="2024-02-20T11:26:23.160" v="4982" actId="1076"/>
          <ac:picMkLst>
            <pc:docMk/>
            <pc:sldMk cId="2936850542" sldId="259"/>
            <ac:picMk id="38" creationId="{595AD641-9288-4F88-9205-40F578AE1D06}"/>
          </ac:picMkLst>
        </pc:picChg>
        <pc:picChg chg="add mod">
          <ac:chgData name="Gillian Redmond" userId="71cb8422-7de5-42c7-bbd2-7477797c0617" providerId="ADAL" clId="{322885FC-E510-4679-894F-AA7F30372FC3}" dt="2024-02-20T11:26:20.912" v="4981" actId="1076"/>
          <ac:picMkLst>
            <pc:docMk/>
            <pc:sldMk cId="2936850542" sldId="259"/>
            <ac:picMk id="40" creationId="{CAEB0606-6F07-4A62-B21D-C2BD8F1D44AD}"/>
          </ac:picMkLst>
        </pc:picChg>
        <pc:picChg chg="add mod">
          <ac:chgData name="Gillian Redmond" userId="71cb8422-7de5-42c7-bbd2-7477797c0617" providerId="ADAL" clId="{322885FC-E510-4679-894F-AA7F30372FC3}" dt="2024-02-20T11:26:02.977" v="4978" actId="1076"/>
          <ac:picMkLst>
            <pc:docMk/>
            <pc:sldMk cId="2936850542" sldId="259"/>
            <ac:picMk id="41" creationId="{62321E7B-BCFF-4D52-9881-B9A73B35668C}"/>
          </ac:picMkLst>
        </pc:picChg>
        <pc:picChg chg="add del mod">
          <ac:chgData name="Gillian Redmond" userId="71cb8422-7de5-42c7-bbd2-7477797c0617" providerId="ADAL" clId="{322885FC-E510-4679-894F-AA7F30372FC3}" dt="2024-02-20T11:25:01.312" v="4966" actId="21"/>
          <ac:picMkLst>
            <pc:docMk/>
            <pc:sldMk cId="2936850542" sldId="259"/>
            <ac:picMk id="42" creationId="{2C99F364-DDAC-47DB-BEB3-D18DB10380F1}"/>
          </ac:picMkLst>
        </pc:picChg>
        <pc:picChg chg="add mod">
          <ac:chgData name="Gillian Redmond" userId="71cb8422-7de5-42c7-bbd2-7477797c0617" providerId="ADAL" clId="{322885FC-E510-4679-894F-AA7F30372FC3}" dt="2024-02-20T11:26:17.848" v="4980" actId="1076"/>
          <ac:picMkLst>
            <pc:docMk/>
            <pc:sldMk cId="2936850542" sldId="259"/>
            <ac:picMk id="44" creationId="{78CDFB25-29F0-46FB-8330-986E09319255}"/>
          </ac:picMkLst>
        </pc:picChg>
      </pc:sldChg>
      <pc:sldChg chg="delSp modSp del mod">
        <pc:chgData name="Gillian Redmond" userId="71cb8422-7de5-42c7-bbd2-7477797c0617" providerId="ADAL" clId="{322885FC-E510-4679-894F-AA7F30372FC3}" dt="2024-01-10T15:26:38.285" v="258" actId="47"/>
        <pc:sldMkLst>
          <pc:docMk/>
          <pc:sldMk cId="2844051059" sldId="260"/>
        </pc:sldMkLst>
        <pc:spChg chg="del">
          <ac:chgData name="Gillian Redmond" userId="71cb8422-7de5-42c7-bbd2-7477797c0617" providerId="ADAL" clId="{322885FC-E510-4679-894F-AA7F30372FC3}" dt="2024-01-10T15:26:17.825" v="246" actId="478"/>
          <ac:spMkLst>
            <pc:docMk/>
            <pc:sldMk cId="2844051059" sldId="260"/>
            <ac:spMk id="5" creationId="{7F0B0BD4-76EB-4EF1-9E30-CE8627C69FB3}"/>
          </ac:spMkLst>
        </pc:spChg>
        <pc:spChg chg="del mod">
          <ac:chgData name="Gillian Redmond" userId="71cb8422-7de5-42c7-bbd2-7477797c0617" providerId="ADAL" clId="{322885FC-E510-4679-894F-AA7F30372FC3}" dt="2024-01-10T15:26:28.485" v="255"/>
          <ac:spMkLst>
            <pc:docMk/>
            <pc:sldMk cId="2844051059" sldId="260"/>
            <ac:spMk id="6" creationId="{9627B234-FDE2-4DB9-9819-1F2A137BD881}"/>
          </ac:spMkLst>
        </pc:spChg>
        <pc:spChg chg="del mod">
          <ac:chgData name="Gillian Redmond" userId="71cb8422-7de5-42c7-bbd2-7477797c0617" providerId="ADAL" clId="{322885FC-E510-4679-894F-AA7F30372FC3}" dt="2024-01-10T15:26:28.485" v="253" actId="478"/>
          <ac:spMkLst>
            <pc:docMk/>
            <pc:sldMk cId="2844051059" sldId="260"/>
            <ac:spMk id="7" creationId="{79B36296-E515-4DC0-A535-7463E7BA5469}"/>
          </ac:spMkLst>
        </pc:spChg>
        <pc:picChg chg="del">
          <ac:chgData name="Gillian Redmond" userId="71cb8422-7de5-42c7-bbd2-7477797c0617" providerId="ADAL" clId="{322885FC-E510-4679-894F-AA7F30372FC3}" dt="2024-01-10T15:26:19.936" v="247" actId="478"/>
          <ac:picMkLst>
            <pc:docMk/>
            <pc:sldMk cId="2844051059" sldId="260"/>
            <ac:picMk id="4" creationId="{59C6BD76-DCE1-497D-91A3-248BE558CF39}"/>
          </ac:picMkLst>
        </pc:picChg>
        <pc:picChg chg="del">
          <ac:chgData name="Gillian Redmond" userId="71cb8422-7de5-42c7-bbd2-7477797c0617" providerId="ADAL" clId="{322885FC-E510-4679-894F-AA7F30372FC3}" dt="2024-01-10T15:26:23.015" v="248" actId="478"/>
          <ac:picMkLst>
            <pc:docMk/>
            <pc:sldMk cId="2844051059" sldId="260"/>
            <ac:picMk id="8" creationId="{08190BDB-A642-4457-AA12-767D10F1BA17}"/>
          </ac:picMkLst>
        </pc:picChg>
      </pc:sldChg>
      <pc:sldChg chg="del">
        <pc:chgData name="Gillian Redmond" userId="71cb8422-7de5-42c7-bbd2-7477797c0617" providerId="ADAL" clId="{322885FC-E510-4679-894F-AA7F30372FC3}" dt="2024-02-02T16:07:34.785" v="4858" actId="47"/>
        <pc:sldMkLst>
          <pc:docMk/>
          <pc:sldMk cId="162208403" sldId="261"/>
        </pc:sldMkLst>
      </pc:sldChg>
      <pc:sldChg chg="del">
        <pc:chgData name="Gillian Redmond" userId="71cb8422-7de5-42c7-bbd2-7477797c0617" providerId="ADAL" clId="{322885FC-E510-4679-894F-AA7F30372FC3}" dt="2024-02-02T16:07:35.715" v="4859" actId="47"/>
        <pc:sldMkLst>
          <pc:docMk/>
          <pc:sldMk cId="4030982947" sldId="262"/>
        </pc:sldMkLst>
      </pc:sldChg>
      <pc:sldChg chg="addSp delSp modSp mod">
        <pc:chgData name="Gillian Redmond" userId="71cb8422-7de5-42c7-bbd2-7477797c0617" providerId="ADAL" clId="{322885FC-E510-4679-894F-AA7F30372FC3}" dt="2024-01-24T14:17:40.563" v="4718" actId="313"/>
        <pc:sldMkLst>
          <pc:docMk/>
          <pc:sldMk cId="3882308021" sldId="263"/>
        </pc:sldMkLst>
        <pc:spChg chg="mod">
          <ac:chgData name="Gillian Redmond" userId="71cb8422-7de5-42c7-bbd2-7477797c0617" providerId="ADAL" clId="{322885FC-E510-4679-894F-AA7F30372FC3}" dt="2024-01-22T14:54:51.075" v="4434" actId="1076"/>
          <ac:spMkLst>
            <pc:docMk/>
            <pc:sldMk cId="3882308021" sldId="263"/>
            <ac:spMk id="3" creationId="{B8DB0783-E4F8-4341-9D88-56FE6195E03A}"/>
          </ac:spMkLst>
        </pc:spChg>
        <pc:spChg chg="mod">
          <ac:chgData name="Gillian Redmond" userId="71cb8422-7de5-42c7-bbd2-7477797c0617" providerId="ADAL" clId="{322885FC-E510-4679-894F-AA7F30372FC3}" dt="2024-01-24T14:17:40.563" v="4718" actId="313"/>
          <ac:spMkLst>
            <pc:docMk/>
            <pc:sldMk cId="3882308021" sldId="263"/>
            <ac:spMk id="8" creationId="{6A1F07D3-2424-4F45-9CDF-4B00839B1C3D}"/>
          </ac:spMkLst>
        </pc:spChg>
        <pc:spChg chg="add del mod">
          <ac:chgData name="Gillian Redmond" userId="71cb8422-7de5-42c7-bbd2-7477797c0617" providerId="ADAL" clId="{322885FC-E510-4679-894F-AA7F30372FC3}" dt="2024-01-22T15:36:40.686" v="4610"/>
          <ac:spMkLst>
            <pc:docMk/>
            <pc:sldMk cId="3882308021" sldId="263"/>
            <ac:spMk id="11" creationId="{BEBE971E-B793-4925-9EE4-D7A5FCF9C16E}"/>
          </ac:spMkLst>
        </pc:spChg>
        <pc:picChg chg="add mod">
          <ac:chgData name="Gillian Redmond" userId="71cb8422-7de5-42c7-bbd2-7477797c0617" providerId="ADAL" clId="{322885FC-E510-4679-894F-AA7F30372FC3}" dt="2024-01-22T15:41:28.389" v="4635" actId="1076"/>
          <ac:picMkLst>
            <pc:docMk/>
            <pc:sldMk cId="3882308021" sldId="263"/>
            <ac:picMk id="6" creationId="{925F5CBE-00C0-405D-AFE0-964B28EBED2A}"/>
          </ac:picMkLst>
        </pc:picChg>
        <pc:picChg chg="add mod">
          <ac:chgData name="Gillian Redmond" userId="71cb8422-7de5-42c7-bbd2-7477797c0617" providerId="ADAL" clId="{322885FC-E510-4679-894F-AA7F30372FC3}" dt="2024-01-22T15:45:10.628" v="4660" actId="1076"/>
          <ac:picMkLst>
            <pc:docMk/>
            <pc:sldMk cId="3882308021" sldId="263"/>
            <ac:picMk id="9" creationId="{82ADF8CB-1C71-4ED5-96E7-10141BEF2FE6}"/>
          </ac:picMkLst>
        </pc:picChg>
        <pc:picChg chg="add mod">
          <ac:chgData name="Gillian Redmond" userId="71cb8422-7de5-42c7-bbd2-7477797c0617" providerId="ADAL" clId="{322885FC-E510-4679-894F-AA7F30372FC3}" dt="2024-01-22T15:45:08.900" v="4659" actId="1076"/>
          <ac:picMkLst>
            <pc:docMk/>
            <pc:sldMk cId="3882308021" sldId="263"/>
            <ac:picMk id="10" creationId="{0D152770-1C0A-40FA-A433-D9AE1654269C}"/>
          </ac:picMkLst>
        </pc:picChg>
        <pc:picChg chg="add mod">
          <ac:chgData name="Gillian Redmond" userId="71cb8422-7de5-42c7-bbd2-7477797c0617" providerId="ADAL" clId="{322885FC-E510-4679-894F-AA7F30372FC3}" dt="2024-01-22T15:44:40.470" v="4656" actId="1076"/>
          <ac:picMkLst>
            <pc:docMk/>
            <pc:sldMk cId="3882308021" sldId="263"/>
            <ac:picMk id="13" creationId="{9EE96C5A-D0FC-421C-8C46-41FFC06FF12A}"/>
          </ac:picMkLst>
        </pc:picChg>
        <pc:picChg chg="mod">
          <ac:chgData name="Gillian Redmond" userId="71cb8422-7de5-42c7-bbd2-7477797c0617" providerId="ADAL" clId="{322885FC-E510-4679-894F-AA7F30372FC3}" dt="2024-01-22T14:54:41.737" v="4430" actId="1076"/>
          <ac:picMkLst>
            <pc:docMk/>
            <pc:sldMk cId="3882308021" sldId="263"/>
            <ac:picMk id="1026" creationId="{E49E30A4-89CA-4146-92E0-465F5000C974}"/>
          </ac:picMkLst>
        </pc:picChg>
        <pc:picChg chg="mod">
          <ac:chgData name="Gillian Redmond" userId="71cb8422-7de5-42c7-bbd2-7477797c0617" providerId="ADAL" clId="{322885FC-E510-4679-894F-AA7F30372FC3}" dt="2024-01-22T14:54:37.769" v="4428" actId="1076"/>
          <ac:picMkLst>
            <pc:docMk/>
            <pc:sldMk cId="3882308021" sldId="263"/>
            <ac:picMk id="1028" creationId="{D2F8B863-B3CC-4971-916E-FA551B558002}"/>
          </ac:picMkLst>
        </pc:picChg>
        <pc:picChg chg="mod">
          <ac:chgData name="Gillian Redmond" userId="71cb8422-7de5-42c7-bbd2-7477797c0617" providerId="ADAL" clId="{322885FC-E510-4679-894F-AA7F30372FC3}" dt="2024-01-22T14:54:39.217" v="4429" actId="1076"/>
          <ac:picMkLst>
            <pc:docMk/>
            <pc:sldMk cId="3882308021" sldId="263"/>
            <ac:picMk id="1030" creationId="{D7C64116-B751-4B96-8A1F-EEEE714ACF2C}"/>
          </ac:picMkLst>
        </pc:picChg>
        <pc:picChg chg="mod">
          <ac:chgData name="Gillian Redmond" userId="71cb8422-7de5-42c7-bbd2-7477797c0617" providerId="ADAL" clId="{322885FC-E510-4679-894F-AA7F30372FC3}" dt="2024-01-22T14:54:43.617" v="4431" actId="1076"/>
          <ac:picMkLst>
            <pc:docMk/>
            <pc:sldMk cId="3882308021" sldId="263"/>
            <ac:picMk id="1034" creationId="{C6948B2A-60CA-417C-894A-53A6BA7D36F4}"/>
          </ac:picMkLst>
        </pc:picChg>
        <pc:picChg chg="mod">
          <ac:chgData name="Gillian Redmond" userId="71cb8422-7de5-42c7-bbd2-7477797c0617" providerId="ADAL" clId="{322885FC-E510-4679-894F-AA7F30372FC3}" dt="2024-01-22T14:54:44.801" v="4432" actId="1076"/>
          <ac:picMkLst>
            <pc:docMk/>
            <pc:sldMk cId="3882308021" sldId="263"/>
            <ac:picMk id="1036" creationId="{5FF240BC-4F70-48EE-8E89-4A0BDBE5E658}"/>
          </ac:picMkLst>
        </pc:picChg>
        <pc:picChg chg="mod">
          <ac:chgData name="Gillian Redmond" userId="71cb8422-7de5-42c7-bbd2-7477797c0617" providerId="ADAL" clId="{322885FC-E510-4679-894F-AA7F30372FC3}" dt="2024-01-22T14:54:45.953" v="4433" actId="1076"/>
          <ac:picMkLst>
            <pc:docMk/>
            <pc:sldMk cId="3882308021" sldId="263"/>
            <ac:picMk id="1038" creationId="{F46F20B9-1803-4DC5-B171-3CB56D8CFA55}"/>
          </ac:picMkLst>
        </pc:picChg>
        <pc:picChg chg="mod">
          <ac:chgData name="Gillian Redmond" userId="71cb8422-7de5-42c7-bbd2-7477797c0617" providerId="ADAL" clId="{322885FC-E510-4679-894F-AA7F30372FC3}" dt="2024-01-22T15:36:44.658" v="4612" actId="1076"/>
          <ac:picMkLst>
            <pc:docMk/>
            <pc:sldMk cId="3882308021" sldId="263"/>
            <ac:picMk id="1040" creationId="{BD9A6A16-A062-418E-8C8A-15BCCEEE5679}"/>
          </ac:picMkLst>
        </pc:picChg>
        <pc:picChg chg="mod">
          <ac:chgData name="Gillian Redmond" userId="71cb8422-7de5-42c7-bbd2-7477797c0617" providerId="ADAL" clId="{322885FC-E510-4679-894F-AA7F30372FC3}" dt="2024-01-22T15:36:43.058" v="4611" actId="1076"/>
          <ac:picMkLst>
            <pc:docMk/>
            <pc:sldMk cId="3882308021" sldId="263"/>
            <ac:picMk id="1044" creationId="{A2950029-42E1-46D8-8F5C-C05256397C96}"/>
          </ac:picMkLst>
        </pc:picChg>
        <pc:picChg chg="add del mod">
          <ac:chgData name="Gillian Redmond" userId="71cb8422-7de5-42c7-bbd2-7477797c0617" providerId="ADAL" clId="{322885FC-E510-4679-894F-AA7F30372FC3}" dt="2024-01-22T15:36:37.106" v="4606" actId="478"/>
          <ac:picMkLst>
            <pc:docMk/>
            <pc:sldMk cId="3882308021" sldId="263"/>
            <ac:picMk id="3074" creationId="{B4C64472-D20E-4FA1-917D-6D619976B96A}"/>
          </ac:picMkLst>
        </pc:picChg>
        <pc:picChg chg="add mod">
          <ac:chgData name="Gillian Redmond" userId="71cb8422-7de5-42c7-bbd2-7477797c0617" providerId="ADAL" clId="{322885FC-E510-4679-894F-AA7F30372FC3}" dt="2024-01-22T15:45:04.779" v="4657" actId="1076"/>
          <ac:picMkLst>
            <pc:docMk/>
            <pc:sldMk cId="3882308021" sldId="263"/>
            <ac:picMk id="3076" creationId="{1EF8F342-5D76-447F-A83F-9401136B9D46}"/>
          </ac:picMkLst>
        </pc:picChg>
        <pc:picChg chg="add del mod">
          <ac:chgData name="Gillian Redmond" userId="71cb8422-7de5-42c7-bbd2-7477797c0617" providerId="ADAL" clId="{322885FC-E510-4679-894F-AA7F30372FC3}" dt="2024-01-22T15:40:39.866" v="4634" actId="478"/>
          <ac:picMkLst>
            <pc:docMk/>
            <pc:sldMk cId="3882308021" sldId="263"/>
            <ac:picMk id="3078" creationId="{2DFE33E1-3887-4EFA-BDBB-5DAA5F31B64F}"/>
          </ac:picMkLst>
        </pc:picChg>
        <pc:picChg chg="add mod">
          <ac:chgData name="Gillian Redmond" userId="71cb8422-7de5-42c7-bbd2-7477797c0617" providerId="ADAL" clId="{322885FC-E510-4679-894F-AA7F30372FC3}" dt="2024-01-22T15:45:07.091" v="4658" actId="1076"/>
          <ac:picMkLst>
            <pc:docMk/>
            <pc:sldMk cId="3882308021" sldId="263"/>
            <ac:picMk id="3080" creationId="{0CC22208-F6C0-4040-88B1-DD2CAA4FC734}"/>
          </ac:picMkLst>
        </pc:picChg>
      </pc:sldChg>
      <pc:sldChg chg="modSp del mod">
        <pc:chgData name="Gillian Redmond" userId="71cb8422-7de5-42c7-bbd2-7477797c0617" providerId="ADAL" clId="{322885FC-E510-4679-894F-AA7F30372FC3}" dt="2024-02-02T16:08:04.995" v="4867" actId="47"/>
        <pc:sldMkLst>
          <pc:docMk/>
          <pc:sldMk cId="666984821" sldId="264"/>
        </pc:sldMkLst>
        <pc:spChg chg="mod">
          <ac:chgData name="Gillian Redmond" userId="71cb8422-7de5-42c7-bbd2-7477797c0617" providerId="ADAL" clId="{322885FC-E510-4679-894F-AA7F30372FC3}" dt="2024-01-10T15:40:07.413" v="301" actId="1076"/>
          <ac:spMkLst>
            <pc:docMk/>
            <pc:sldMk cId="666984821" sldId="264"/>
            <ac:spMk id="2" creationId="{5A3D9272-B712-4AE5-9D99-5E960AC22B56}"/>
          </ac:spMkLst>
        </pc:spChg>
        <pc:spChg chg="mod">
          <ac:chgData name="Gillian Redmond" userId="71cb8422-7de5-42c7-bbd2-7477797c0617" providerId="ADAL" clId="{322885FC-E510-4679-894F-AA7F30372FC3}" dt="2024-01-10T15:39:50.141" v="300" actId="1076"/>
          <ac:spMkLst>
            <pc:docMk/>
            <pc:sldMk cId="666984821" sldId="264"/>
            <ac:spMk id="7" creationId="{79B36296-E515-4DC0-A535-7463E7BA5469}"/>
          </ac:spMkLst>
        </pc:spChg>
        <pc:picChg chg="mod">
          <ac:chgData name="Gillian Redmond" userId="71cb8422-7de5-42c7-bbd2-7477797c0617" providerId="ADAL" clId="{322885FC-E510-4679-894F-AA7F30372FC3}" dt="2024-01-10T15:39:23.956" v="297" actId="1076"/>
          <ac:picMkLst>
            <pc:docMk/>
            <pc:sldMk cId="666984821" sldId="264"/>
            <ac:picMk id="3" creationId="{9711B130-167B-4A49-834D-D794B06874B6}"/>
          </ac:picMkLst>
        </pc:picChg>
        <pc:picChg chg="mod">
          <ac:chgData name="Gillian Redmond" userId="71cb8422-7de5-42c7-bbd2-7477797c0617" providerId="ADAL" clId="{322885FC-E510-4679-894F-AA7F30372FC3}" dt="2024-01-10T15:39:42.997" v="299" actId="14100"/>
          <ac:picMkLst>
            <pc:docMk/>
            <pc:sldMk cId="666984821" sldId="264"/>
            <ac:picMk id="4" creationId="{59C6BD76-DCE1-497D-91A3-248BE558CF39}"/>
          </ac:picMkLst>
        </pc:picChg>
      </pc:sldChg>
      <pc:sldChg chg="modSp del mod">
        <pc:chgData name="Gillian Redmond" userId="71cb8422-7de5-42c7-bbd2-7477797c0617" providerId="ADAL" clId="{322885FC-E510-4679-894F-AA7F30372FC3}" dt="2024-02-02T16:07:42.054" v="4864" actId="47"/>
        <pc:sldMkLst>
          <pc:docMk/>
          <pc:sldMk cId="319553692" sldId="265"/>
        </pc:sldMkLst>
        <pc:spChg chg="mod">
          <ac:chgData name="Gillian Redmond" userId="71cb8422-7de5-42c7-bbd2-7477797c0617" providerId="ADAL" clId="{322885FC-E510-4679-894F-AA7F30372FC3}" dt="2024-01-24T14:20:53.343" v="4754" actId="20577"/>
          <ac:spMkLst>
            <pc:docMk/>
            <pc:sldMk cId="319553692" sldId="265"/>
            <ac:spMk id="2" creationId="{D51E549B-50B1-4C8D-9A5E-669542A91C19}"/>
          </ac:spMkLst>
        </pc:spChg>
      </pc:sldChg>
      <pc:sldChg chg="modSp mod">
        <pc:chgData name="Gillian Redmond" userId="71cb8422-7de5-42c7-bbd2-7477797c0617" providerId="ADAL" clId="{322885FC-E510-4679-894F-AA7F30372FC3}" dt="2024-01-10T15:23:19.565" v="224" actId="313"/>
        <pc:sldMkLst>
          <pc:docMk/>
          <pc:sldMk cId="2969130416" sldId="266"/>
        </pc:sldMkLst>
        <pc:spChg chg="mod">
          <ac:chgData name="Gillian Redmond" userId="71cb8422-7de5-42c7-bbd2-7477797c0617" providerId="ADAL" clId="{322885FC-E510-4679-894F-AA7F30372FC3}" dt="2024-01-10T15:23:19.565" v="224" actId="313"/>
          <ac:spMkLst>
            <pc:docMk/>
            <pc:sldMk cId="2969130416" sldId="266"/>
            <ac:spMk id="2" creationId="{46B63B70-784B-4F21-89B5-120D07742FB0}"/>
          </ac:spMkLst>
        </pc:spChg>
      </pc:sldChg>
      <pc:sldChg chg="addSp modSp mod">
        <pc:chgData name="Gillian Redmond" userId="71cb8422-7de5-42c7-bbd2-7477797c0617" providerId="ADAL" clId="{322885FC-E510-4679-894F-AA7F30372FC3}" dt="2024-01-22T14:10:20.112" v="1861" actId="1076"/>
        <pc:sldMkLst>
          <pc:docMk/>
          <pc:sldMk cId="1089776031" sldId="267"/>
        </pc:sldMkLst>
        <pc:spChg chg="mod">
          <ac:chgData name="Gillian Redmond" userId="71cb8422-7de5-42c7-bbd2-7477797c0617" providerId="ADAL" clId="{322885FC-E510-4679-894F-AA7F30372FC3}" dt="2024-01-10T15:23:37.645" v="245" actId="20577"/>
          <ac:spMkLst>
            <pc:docMk/>
            <pc:sldMk cId="1089776031" sldId="267"/>
            <ac:spMk id="3" creationId="{EFA3E2A1-C717-482A-9B8D-B2699B9288E0}"/>
          </ac:spMkLst>
        </pc:spChg>
        <pc:picChg chg="add mod">
          <ac:chgData name="Gillian Redmond" userId="71cb8422-7de5-42c7-bbd2-7477797c0617" providerId="ADAL" clId="{322885FC-E510-4679-894F-AA7F30372FC3}" dt="2024-01-22T14:10:20.112" v="1861" actId="1076"/>
          <ac:picMkLst>
            <pc:docMk/>
            <pc:sldMk cId="1089776031" sldId="267"/>
            <ac:picMk id="8" creationId="{5DA30475-22A4-4E02-92D2-29EF4DA7D5F1}"/>
          </ac:picMkLst>
        </pc:picChg>
      </pc:sldChg>
      <pc:sldChg chg="modSp mod">
        <pc:chgData name="Gillian Redmond" userId="71cb8422-7de5-42c7-bbd2-7477797c0617" providerId="ADAL" clId="{322885FC-E510-4679-894F-AA7F30372FC3}" dt="2024-01-10T15:43:55.939" v="304" actId="2711"/>
        <pc:sldMkLst>
          <pc:docMk/>
          <pc:sldMk cId="3746566214" sldId="268"/>
        </pc:sldMkLst>
        <pc:spChg chg="mod">
          <ac:chgData name="Gillian Redmond" userId="71cb8422-7de5-42c7-bbd2-7477797c0617" providerId="ADAL" clId="{322885FC-E510-4679-894F-AA7F30372FC3}" dt="2024-01-10T15:43:55.939" v="304" actId="2711"/>
          <ac:spMkLst>
            <pc:docMk/>
            <pc:sldMk cId="3746566214" sldId="268"/>
            <ac:spMk id="6" creationId="{D26CC98D-C82A-4F84-BC21-C0EAE474E099}"/>
          </ac:spMkLst>
        </pc:spChg>
      </pc:sldChg>
      <pc:sldChg chg="addSp modSp mod">
        <pc:chgData name="Gillian Redmond" userId="71cb8422-7de5-42c7-bbd2-7477797c0617" providerId="ADAL" clId="{322885FC-E510-4679-894F-AA7F30372FC3}" dt="2024-01-11T14:32:22.260" v="1500" actId="1076"/>
        <pc:sldMkLst>
          <pc:docMk/>
          <pc:sldMk cId="2117931760" sldId="269"/>
        </pc:sldMkLst>
        <pc:spChg chg="mod">
          <ac:chgData name="Gillian Redmond" userId="71cb8422-7de5-42c7-bbd2-7477797c0617" providerId="ADAL" clId="{322885FC-E510-4679-894F-AA7F30372FC3}" dt="2024-01-11T14:32:13.260" v="1496" actId="20577"/>
          <ac:spMkLst>
            <pc:docMk/>
            <pc:sldMk cId="2117931760" sldId="269"/>
            <ac:spMk id="2" creationId="{F1507077-1698-4A4D-B562-8C4E05A49358}"/>
          </ac:spMkLst>
        </pc:spChg>
        <pc:picChg chg="mod">
          <ac:chgData name="Gillian Redmond" userId="71cb8422-7de5-42c7-bbd2-7477797c0617" providerId="ADAL" clId="{322885FC-E510-4679-894F-AA7F30372FC3}" dt="2024-01-11T14:32:15.338" v="1497" actId="1076"/>
          <ac:picMkLst>
            <pc:docMk/>
            <pc:sldMk cId="2117931760" sldId="269"/>
            <ac:picMk id="9" creationId="{9B4BBD66-C477-4D85-B1E8-0BB175E1171E}"/>
          </ac:picMkLst>
        </pc:picChg>
        <pc:picChg chg="add mod">
          <ac:chgData name="Gillian Redmond" userId="71cb8422-7de5-42c7-bbd2-7477797c0617" providerId="ADAL" clId="{322885FC-E510-4679-894F-AA7F30372FC3}" dt="2024-01-11T14:32:22.260" v="1500" actId="1076"/>
          <ac:picMkLst>
            <pc:docMk/>
            <pc:sldMk cId="2117931760" sldId="269"/>
            <ac:picMk id="10" creationId="{1C7F042B-E93F-43C7-A6F9-071037C4E5FC}"/>
          </ac:picMkLst>
        </pc:picChg>
      </pc:sldChg>
      <pc:sldChg chg="modSp mod">
        <pc:chgData name="Gillian Redmond" userId="71cb8422-7de5-42c7-bbd2-7477797c0617" providerId="ADAL" clId="{322885FC-E510-4679-894F-AA7F30372FC3}" dt="2024-01-11T14:32:47.484" v="1505" actId="14100"/>
        <pc:sldMkLst>
          <pc:docMk/>
          <pc:sldMk cId="612293910" sldId="270"/>
        </pc:sldMkLst>
        <pc:spChg chg="mod">
          <ac:chgData name="Gillian Redmond" userId="71cb8422-7de5-42c7-bbd2-7477797c0617" providerId="ADAL" clId="{322885FC-E510-4679-894F-AA7F30372FC3}" dt="2024-01-10T14:48:34.087" v="103" actId="115"/>
          <ac:spMkLst>
            <pc:docMk/>
            <pc:sldMk cId="612293910" sldId="270"/>
            <ac:spMk id="3" creationId="{5CDD1189-E1A1-4B49-8C5B-52090CBE3995}"/>
          </ac:spMkLst>
        </pc:spChg>
        <pc:spChg chg="mod">
          <ac:chgData name="Gillian Redmond" userId="71cb8422-7de5-42c7-bbd2-7477797c0617" providerId="ADAL" clId="{322885FC-E510-4679-894F-AA7F30372FC3}" dt="2024-01-10T14:46:56.449" v="86" actId="2711"/>
          <ac:spMkLst>
            <pc:docMk/>
            <pc:sldMk cId="612293910" sldId="270"/>
            <ac:spMk id="7" creationId="{79B36296-E515-4DC0-A535-7463E7BA5469}"/>
          </ac:spMkLst>
        </pc:spChg>
        <pc:spChg chg="mod">
          <ac:chgData name="Gillian Redmond" userId="71cb8422-7de5-42c7-bbd2-7477797c0617" providerId="ADAL" clId="{322885FC-E510-4679-894F-AA7F30372FC3}" dt="2024-01-10T14:47:26.739" v="92" actId="113"/>
          <ac:spMkLst>
            <pc:docMk/>
            <pc:sldMk cId="612293910" sldId="270"/>
            <ac:spMk id="11" creationId="{A06BD0DB-1415-4235-96A7-68709DBD5679}"/>
          </ac:spMkLst>
        </pc:spChg>
        <pc:picChg chg="mod">
          <ac:chgData name="Gillian Redmond" userId="71cb8422-7de5-42c7-bbd2-7477797c0617" providerId="ADAL" clId="{322885FC-E510-4679-894F-AA7F30372FC3}" dt="2024-01-11T14:32:47.484" v="1505" actId="14100"/>
          <ac:picMkLst>
            <pc:docMk/>
            <pc:sldMk cId="612293910" sldId="270"/>
            <ac:picMk id="2" creationId="{991502D8-613D-40EF-A19F-F5D031906CDE}"/>
          </ac:picMkLst>
        </pc:picChg>
        <pc:picChg chg="mod">
          <ac:chgData name="Gillian Redmond" userId="71cb8422-7de5-42c7-bbd2-7477797c0617" providerId="ADAL" clId="{322885FC-E510-4679-894F-AA7F30372FC3}" dt="2024-01-11T14:32:44.579" v="1504" actId="1076"/>
          <ac:picMkLst>
            <pc:docMk/>
            <pc:sldMk cId="612293910" sldId="270"/>
            <ac:picMk id="1026" creationId="{450CD823-B67D-4082-8290-10C9D8FFBD9C}"/>
          </ac:picMkLst>
        </pc:picChg>
      </pc:sldChg>
      <pc:sldChg chg="addSp delSp modSp mod">
        <pc:chgData name="Gillian Redmond" userId="71cb8422-7de5-42c7-bbd2-7477797c0617" providerId="ADAL" clId="{322885FC-E510-4679-894F-AA7F30372FC3}" dt="2024-01-11T14:08:55.258" v="1412" actId="1076"/>
        <pc:sldMkLst>
          <pc:docMk/>
          <pc:sldMk cId="2559930757" sldId="271"/>
        </pc:sldMkLst>
        <pc:spChg chg="mod">
          <ac:chgData name="Gillian Redmond" userId="71cb8422-7de5-42c7-bbd2-7477797c0617" providerId="ADAL" clId="{322885FC-E510-4679-894F-AA7F30372FC3}" dt="2024-01-11T14:08:55.258" v="1412" actId="1076"/>
          <ac:spMkLst>
            <pc:docMk/>
            <pc:sldMk cId="2559930757" sldId="271"/>
            <ac:spMk id="3" creationId="{DCFDF815-A8A5-459E-B42E-5C8E38392D81}"/>
          </ac:spMkLst>
        </pc:spChg>
        <pc:spChg chg="del mod">
          <ac:chgData name="Gillian Redmond" userId="71cb8422-7de5-42c7-bbd2-7477797c0617" providerId="ADAL" clId="{322885FC-E510-4679-894F-AA7F30372FC3}" dt="2024-01-11T14:07:32.007" v="1396" actId="478"/>
          <ac:spMkLst>
            <pc:docMk/>
            <pc:sldMk cId="2559930757" sldId="271"/>
            <ac:spMk id="6" creationId="{4702FFFA-D5DE-47BD-B877-52E36B9CA933}"/>
          </ac:spMkLst>
        </pc:spChg>
        <pc:spChg chg="del mod">
          <ac:chgData name="Gillian Redmond" userId="71cb8422-7de5-42c7-bbd2-7477797c0617" providerId="ADAL" clId="{322885FC-E510-4679-894F-AA7F30372FC3}" dt="2024-01-11T14:07:30.697" v="1395"/>
          <ac:spMkLst>
            <pc:docMk/>
            <pc:sldMk cId="2559930757" sldId="271"/>
            <ac:spMk id="8" creationId="{CBFB1344-1EAE-4B5B-A74A-1816CD518488}"/>
          </ac:spMkLst>
        </pc:spChg>
        <pc:spChg chg="mod">
          <ac:chgData name="Gillian Redmond" userId="71cb8422-7de5-42c7-bbd2-7477797c0617" providerId="ADAL" clId="{322885FC-E510-4679-894F-AA7F30372FC3}" dt="2024-01-11T14:08:08.490" v="1404" actId="113"/>
          <ac:spMkLst>
            <pc:docMk/>
            <pc:sldMk cId="2559930757" sldId="271"/>
            <ac:spMk id="9" creationId="{2D27A857-7C40-4FFC-AA7C-7B301155AAED}"/>
          </ac:spMkLst>
        </pc:spChg>
        <pc:spChg chg="mod">
          <ac:chgData name="Gillian Redmond" userId="71cb8422-7de5-42c7-bbd2-7477797c0617" providerId="ADAL" clId="{322885FC-E510-4679-894F-AA7F30372FC3}" dt="2024-01-11T14:08:27.402" v="1408" actId="1076"/>
          <ac:spMkLst>
            <pc:docMk/>
            <pc:sldMk cId="2559930757" sldId="271"/>
            <ac:spMk id="10" creationId="{346CF053-752D-485B-BEFF-FA7E31D7C518}"/>
          </ac:spMkLst>
        </pc:spChg>
        <pc:spChg chg="mod">
          <ac:chgData name="Gillian Redmond" userId="71cb8422-7de5-42c7-bbd2-7477797c0617" providerId="ADAL" clId="{322885FC-E510-4679-894F-AA7F30372FC3}" dt="2024-01-11T14:08:38.678" v="1410" actId="1076"/>
          <ac:spMkLst>
            <pc:docMk/>
            <pc:sldMk cId="2559930757" sldId="271"/>
            <ac:spMk id="11" creationId="{629A6EE1-2B22-4972-84F9-ECC48BDA9E6F}"/>
          </ac:spMkLst>
        </pc:spChg>
        <pc:spChg chg="mod">
          <ac:chgData name="Gillian Redmond" userId="71cb8422-7de5-42c7-bbd2-7477797c0617" providerId="ADAL" clId="{322885FC-E510-4679-894F-AA7F30372FC3}" dt="2024-01-10T14:50:11.633" v="115" actId="255"/>
          <ac:spMkLst>
            <pc:docMk/>
            <pc:sldMk cId="2559930757" sldId="271"/>
            <ac:spMk id="12" creationId="{803F5531-1F82-42D1-A5B6-66D1D6EA6CE0}"/>
          </ac:spMkLst>
        </pc:spChg>
        <pc:spChg chg="mod">
          <ac:chgData name="Gillian Redmond" userId="71cb8422-7de5-42c7-bbd2-7477797c0617" providerId="ADAL" clId="{322885FC-E510-4679-894F-AA7F30372FC3}" dt="2024-01-10T14:49:57.674" v="114" actId="255"/>
          <ac:spMkLst>
            <pc:docMk/>
            <pc:sldMk cId="2559930757" sldId="271"/>
            <ac:spMk id="13" creationId="{E1572042-D8BE-4E43-AB7C-D3B32FB29232}"/>
          </ac:spMkLst>
        </pc:spChg>
        <pc:spChg chg="mod">
          <ac:chgData name="Gillian Redmond" userId="71cb8422-7de5-42c7-bbd2-7477797c0617" providerId="ADAL" clId="{322885FC-E510-4679-894F-AA7F30372FC3}" dt="2024-01-10T14:50:32.834" v="131" actId="255"/>
          <ac:spMkLst>
            <pc:docMk/>
            <pc:sldMk cId="2559930757" sldId="271"/>
            <ac:spMk id="14" creationId="{531E8D80-9AE4-4661-967B-C8AD79E9868C}"/>
          </ac:spMkLst>
        </pc:spChg>
        <pc:picChg chg="del mod">
          <ac:chgData name="Gillian Redmond" userId="71cb8422-7de5-42c7-bbd2-7477797c0617" providerId="ADAL" clId="{322885FC-E510-4679-894F-AA7F30372FC3}" dt="2024-01-11T14:07:25.457" v="1391" actId="478"/>
          <ac:picMkLst>
            <pc:docMk/>
            <pc:sldMk cId="2559930757" sldId="271"/>
            <ac:picMk id="15" creationId="{9C6B39A2-9F9C-4F0D-8807-059C49688CEF}"/>
          </ac:picMkLst>
        </pc:picChg>
        <pc:picChg chg="del mod">
          <ac:chgData name="Gillian Redmond" userId="71cb8422-7de5-42c7-bbd2-7477797c0617" providerId="ADAL" clId="{322885FC-E510-4679-894F-AA7F30372FC3}" dt="2024-01-11T14:07:26.117" v="1392" actId="478"/>
          <ac:picMkLst>
            <pc:docMk/>
            <pc:sldMk cId="2559930757" sldId="271"/>
            <ac:picMk id="16" creationId="{EB3CC1A0-6737-4DE0-B2EC-B9993AECFDF7}"/>
          </ac:picMkLst>
        </pc:picChg>
        <pc:picChg chg="add mod">
          <ac:chgData name="Gillian Redmond" userId="71cb8422-7de5-42c7-bbd2-7477797c0617" providerId="ADAL" clId="{322885FC-E510-4679-894F-AA7F30372FC3}" dt="2024-01-10T14:51:38.237" v="143" actId="14100"/>
          <ac:picMkLst>
            <pc:docMk/>
            <pc:sldMk cId="2559930757" sldId="271"/>
            <ac:picMk id="17" creationId="{2AEEC684-85FA-4F76-A3F0-C897CD15D844}"/>
          </ac:picMkLst>
        </pc:picChg>
        <pc:picChg chg="mod">
          <ac:chgData name="Gillian Redmond" userId="71cb8422-7de5-42c7-bbd2-7477797c0617" providerId="ADAL" clId="{322885FC-E510-4679-894F-AA7F30372FC3}" dt="2024-01-10T14:51:33.470" v="142" actId="1076"/>
          <ac:picMkLst>
            <pc:docMk/>
            <pc:sldMk cId="2559930757" sldId="271"/>
            <ac:picMk id="3073" creationId="{D8D7C967-7441-4780-A83D-9527315F3F59}"/>
          </ac:picMkLst>
        </pc:picChg>
        <pc:picChg chg="del">
          <ac:chgData name="Gillian Redmond" userId="71cb8422-7de5-42c7-bbd2-7477797c0617" providerId="ADAL" clId="{322885FC-E510-4679-894F-AA7F30372FC3}" dt="2024-01-10T14:50:35.621" v="132" actId="478"/>
          <ac:picMkLst>
            <pc:docMk/>
            <pc:sldMk cId="2559930757" sldId="271"/>
            <ac:picMk id="3074" creationId="{395CCE57-5D5B-42AA-AB4E-9F2F1155D1B3}"/>
          </ac:picMkLst>
        </pc:picChg>
        <pc:picChg chg="mod">
          <ac:chgData name="Gillian Redmond" userId="71cb8422-7de5-42c7-bbd2-7477797c0617" providerId="ADAL" clId="{322885FC-E510-4679-894F-AA7F30372FC3}" dt="2024-01-10T14:51:29.542" v="140" actId="1076"/>
          <ac:picMkLst>
            <pc:docMk/>
            <pc:sldMk cId="2559930757" sldId="271"/>
            <ac:picMk id="3075" creationId="{2F936716-1460-45E9-B288-D2A77D9FEC13}"/>
          </ac:picMkLst>
        </pc:picChg>
        <pc:picChg chg="mod">
          <ac:chgData name="Gillian Redmond" userId="71cb8422-7de5-42c7-bbd2-7477797c0617" providerId="ADAL" clId="{322885FC-E510-4679-894F-AA7F30372FC3}" dt="2024-01-11T14:08:33.544" v="1409" actId="1076"/>
          <ac:picMkLst>
            <pc:docMk/>
            <pc:sldMk cId="2559930757" sldId="271"/>
            <ac:picMk id="3079" creationId="{E5B78FC7-52AB-45B0-9120-8440AA71263A}"/>
          </ac:picMkLst>
        </pc:picChg>
        <pc:picChg chg="mod">
          <ac:chgData name="Gillian Redmond" userId="71cb8422-7de5-42c7-bbd2-7477797c0617" providerId="ADAL" clId="{322885FC-E510-4679-894F-AA7F30372FC3}" dt="2024-01-11T14:08:16.785" v="1406" actId="1076"/>
          <ac:picMkLst>
            <pc:docMk/>
            <pc:sldMk cId="2559930757" sldId="271"/>
            <ac:picMk id="3080" creationId="{82DF9BBB-0BEA-4D63-9975-930725D48396}"/>
          </ac:picMkLst>
        </pc:picChg>
        <pc:picChg chg="mod">
          <ac:chgData name="Gillian Redmond" userId="71cb8422-7de5-42c7-bbd2-7477797c0617" providerId="ADAL" clId="{322885FC-E510-4679-894F-AA7F30372FC3}" dt="2024-01-11T14:07:37.968" v="1397" actId="1076"/>
          <ac:picMkLst>
            <pc:docMk/>
            <pc:sldMk cId="2559930757" sldId="271"/>
            <ac:picMk id="3081" creationId="{CF201C0A-AFD2-42CD-85D7-640FBCDC6083}"/>
          </ac:picMkLst>
        </pc:picChg>
        <pc:picChg chg="add del">
          <ac:chgData name="Gillian Redmond" userId="71cb8422-7de5-42c7-bbd2-7477797c0617" providerId="ADAL" clId="{322885FC-E510-4679-894F-AA7F30372FC3}" dt="2024-01-11T14:07:22.747" v="1390" actId="478"/>
          <ac:picMkLst>
            <pc:docMk/>
            <pc:sldMk cId="2559930757" sldId="271"/>
            <ac:picMk id="3082" creationId="{4AC6EC90-F97F-4EED-BC89-87029C09AAA9}"/>
          </ac:picMkLst>
        </pc:picChg>
        <pc:picChg chg="add del mod">
          <ac:chgData name="Gillian Redmond" userId="71cb8422-7de5-42c7-bbd2-7477797c0617" providerId="ADAL" clId="{322885FC-E510-4679-894F-AA7F30372FC3}" dt="2024-01-11T14:07:22.157" v="1389" actId="478"/>
          <ac:picMkLst>
            <pc:docMk/>
            <pc:sldMk cId="2559930757" sldId="271"/>
            <ac:picMk id="3083" creationId="{E45025A8-3A5A-4A74-90F3-F48E124EE33B}"/>
          </ac:picMkLst>
        </pc:picChg>
        <pc:picChg chg="add del mod">
          <ac:chgData name="Gillian Redmond" userId="71cb8422-7de5-42c7-bbd2-7477797c0617" providerId="ADAL" clId="{322885FC-E510-4679-894F-AA7F30372FC3}" dt="2024-01-11T14:08:42.664" v="1411" actId="1076"/>
          <ac:picMkLst>
            <pc:docMk/>
            <pc:sldMk cId="2559930757" sldId="271"/>
            <ac:picMk id="3084" creationId="{C97417EB-31A9-46CB-AF0C-BE07A9D4D998}"/>
          </ac:picMkLst>
        </pc:picChg>
      </pc:sldChg>
      <pc:sldChg chg="modSp mod">
        <pc:chgData name="Gillian Redmond" userId="71cb8422-7de5-42c7-bbd2-7477797c0617" providerId="ADAL" clId="{322885FC-E510-4679-894F-AA7F30372FC3}" dt="2024-02-02T12:04:18.541" v="4853" actId="20577"/>
        <pc:sldMkLst>
          <pc:docMk/>
          <pc:sldMk cId="974077035" sldId="274"/>
        </pc:sldMkLst>
        <pc:spChg chg="mod">
          <ac:chgData name="Gillian Redmond" userId="71cb8422-7de5-42c7-bbd2-7477797c0617" providerId="ADAL" clId="{322885FC-E510-4679-894F-AA7F30372FC3}" dt="2024-01-11T12:19:34.863" v="447" actId="1076"/>
          <ac:spMkLst>
            <pc:docMk/>
            <pc:sldMk cId="974077035" sldId="274"/>
            <ac:spMk id="5" creationId="{7F0B0BD4-76EB-4EF1-9E30-CE8627C69FB3}"/>
          </ac:spMkLst>
        </pc:spChg>
        <pc:spChg chg="mod">
          <ac:chgData name="Gillian Redmond" userId="71cb8422-7de5-42c7-bbd2-7477797c0617" providerId="ADAL" clId="{322885FC-E510-4679-894F-AA7F30372FC3}" dt="2024-02-02T12:04:18.541" v="4853" actId="20577"/>
          <ac:spMkLst>
            <pc:docMk/>
            <pc:sldMk cId="974077035" sldId="274"/>
            <ac:spMk id="17" creationId="{52726788-0714-450D-8AAE-1340E586F6C6}"/>
          </ac:spMkLst>
        </pc:spChg>
        <pc:spChg chg="mod">
          <ac:chgData name="Gillian Redmond" userId="71cb8422-7de5-42c7-bbd2-7477797c0617" providerId="ADAL" clId="{322885FC-E510-4679-894F-AA7F30372FC3}" dt="2024-02-02T12:03:53.311" v="4803" actId="20577"/>
          <ac:spMkLst>
            <pc:docMk/>
            <pc:sldMk cId="974077035" sldId="274"/>
            <ac:spMk id="22" creationId="{F62F6E7A-1688-4702-901F-52BFF13AFDDA}"/>
          </ac:spMkLst>
        </pc:spChg>
        <pc:picChg chg="mod">
          <ac:chgData name="Gillian Redmond" userId="71cb8422-7de5-42c7-bbd2-7477797c0617" providerId="ADAL" clId="{322885FC-E510-4679-894F-AA7F30372FC3}" dt="2024-01-10T14:54:12.824" v="147" actId="14100"/>
          <ac:picMkLst>
            <pc:docMk/>
            <pc:sldMk cId="974077035" sldId="274"/>
            <ac:picMk id="6" creationId="{46281AA4-51E4-41F4-B8E2-6A592763A35D}"/>
          </ac:picMkLst>
        </pc:picChg>
        <pc:picChg chg="mod">
          <ac:chgData name="Gillian Redmond" userId="71cb8422-7de5-42c7-bbd2-7477797c0617" providerId="ADAL" clId="{322885FC-E510-4679-894F-AA7F30372FC3}" dt="2024-01-10T14:54:08.584" v="146" actId="14100"/>
          <ac:picMkLst>
            <pc:docMk/>
            <pc:sldMk cId="974077035" sldId="274"/>
            <ac:picMk id="9" creationId="{6BD6E6F3-959B-43C5-AC23-3C74449C88C7}"/>
          </ac:picMkLst>
        </pc:picChg>
      </pc:sldChg>
      <pc:sldChg chg="modSp mod">
        <pc:chgData name="Gillian Redmond" userId="71cb8422-7de5-42c7-bbd2-7477797c0617" providerId="ADAL" clId="{322885FC-E510-4679-894F-AA7F30372FC3}" dt="2024-01-22T14:12:05.181" v="1894" actId="20577"/>
        <pc:sldMkLst>
          <pc:docMk/>
          <pc:sldMk cId="645819690" sldId="275"/>
        </pc:sldMkLst>
        <pc:spChg chg="mod">
          <ac:chgData name="Gillian Redmond" userId="71cb8422-7de5-42c7-bbd2-7477797c0617" providerId="ADAL" clId="{322885FC-E510-4679-894F-AA7F30372FC3}" dt="2024-01-22T14:12:05.181" v="1894" actId="20577"/>
          <ac:spMkLst>
            <pc:docMk/>
            <pc:sldMk cId="645819690" sldId="275"/>
            <ac:spMk id="2" creationId="{A3FD69B8-CF7D-44DE-84C5-FDF8554729A7}"/>
          </ac:spMkLst>
        </pc:spChg>
        <pc:spChg chg="mod">
          <ac:chgData name="Gillian Redmond" userId="71cb8422-7de5-42c7-bbd2-7477797c0617" providerId="ADAL" clId="{322885FC-E510-4679-894F-AA7F30372FC3}" dt="2024-01-10T15:37:11.867" v="292" actId="2711"/>
          <ac:spMkLst>
            <pc:docMk/>
            <pc:sldMk cId="645819690" sldId="275"/>
            <ac:spMk id="7" creationId="{79B36296-E515-4DC0-A535-7463E7BA5469}"/>
          </ac:spMkLst>
        </pc:spChg>
      </pc:sldChg>
      <pc:sldChg chg="addSp delSp modSp mod">
        <pc:chgData name="Gillian Redmond" userId="71cb8422-7de5-42c7-bbd2-7477797c0617" providerId="ADAL" clId="{322885FC-E510-4679-894F-AA7F30372FC3}" dt="2024-02-05T14:39:41.415" v="4951" actId="14100"/>
        <pc:sldMkLst>
          <pc:docMk/>
          <pc:sldMk cId="2897552554" sldId="276"/>
        </pc:sldMkLst>
        <pc:spChg chg="mod">
          <ac:chgData name="Gillian Redmond" userId="71cb8422-7de5-42c7-bbd2-7477797c0617" providerId="ADAL" clId="{322885FC-E510-4679-894F-AA7F30372FC3}" dt="2024-02-05T14:32:48.873" v="4946" actId="20577"/>
          <ac:spMkLst>
            <pc:docMk/>
            <pc:sldMk cId="2897552554" sldId="276"/>
            <ac:spMk id="2" creationId="{64D095C9-9186-4E79-A3C6-35D61428E771}"/>
          </ac:spMkLst>
        </pc:spChg>
        <pc:spChg chg="mod">
          <ac:chgData name="Gillian Redmond" userId="71cb8422-7de5-42c7-bbd2-7477797c0617" providerId="ADAL" clId="{322885FC-E510-4679-894F-AA7F30372FC3}" dt="2024-02-05T14:30:43.079" v="4907" actId="1076"/>
          <ac:spMkLst>
            <pc:docMk/>
            <pc:sldMk cId="2897552554" sldId="276"/>
            <ac:spMk id="7" creationId="{79B36296-E515-4DC0-A535-7463E7BA5469}"/>
          </ac:spMkLst>
        </pc:spChg>
        <pc:graphicFrameChg chg="add mod modGraphic">
          <ac:chgData name="Gillian Redmond" userId="71cb8422-7de5-42c7-bbd2-7477797c0617" providerId="ADAL" clId="{322885FC-E510-4679-894F-AA7F30372FC3}" dt="2024-02-05T14:39:41.415" v="4951" actId="14100"/>
          <ac:graphicFrameMkLst>
            <pc:docMk/>
            <pc:sldMk cId="2897552554" sldId="276"/>
            <ac:graphicFrameMk id="10" creationId="{8ACF2EE6-3B9E-467D-88DB-241A45D8A7FD}"/>
          </ac:graphicFrameMkLst>
        </pc:graphicFrameChg>
        <pc:picChg chg="add del mod">
          <ac:chgData name="Gillian Redmond" userId="71cb8422-7de5-42c7-bbd2-7477797c0617" providerId="ADAL" clId="{322885FC-E510-4679-894F-AA7F30372FC3}" dt="2024-02-05T14:32:08.373" v="4918" actId="478"/>
          <ac:picMkLst>
            <pc:docMk/>
            <pc:sldMk cId="2897552554" sldId="276"/>
            <ac:picMk id="6" creationId="{0F536C7C-0A27-4EC5-A463-EB473C3C71C9}"/>
          </ac:picMkLst>
        </pc:picChg>
        <pc:picChg chg="add del mod">
          <ac:chgData name="Gillian Redmond" userId="71cb8422-7de5-42c7-bbd2-7477797c0617" providerId="ADAL" clId="{322885FC-E510-4679-894F-AA7F30372FC3}" dt="2024-02-05T14:31:03.737" v="4911" actId="478"/>
          <ac:picMkLst>
            <pc:docMk/>
            <pc:sldMk cId="2897552554" sldId="276"/>
            <ac:picMk id="8" creationId="{37613E30-BBF2-46CB-B040-90BB808584A5}"/>
          </ac:picMkLst>
        </pc:picChg>
        <pc:picChg chg="add del mod">
          <ac:chgData name="Gillian Redmond" userId="71cb8422-7de5-42c7-bbd2-7477797c0617" providerId="ADAL" clId="{322885FC-E510-4679-894F-AA7F30372FC3}" dt="2024-02-05T14:32:50.133" v="4948" actId="478"/>
          <ac:picMkLst>
            <pc:docMk/>
            <pc:sldMk cId="2897552554" sldId="276"/>
            <ac:picMk id="9" creationId="{6F074A6B-3F61-4F78-90AB-2692F5E0E26A}"/>
          </ac:picMkLst>
        </pc:picChg>
      </pc:sldChg>
      <pc:sldChg chg="addSp modSp mod">
        <pc:chgData name="Gillian Redmond" userId="71cb8422-7de5-42c7-bbd2-7477797c0617" providerId="ADAL" clId="{322885FC-E510-4679-894F-AA7F30372FC3}" dt="2024-01-24T14:18:21.903" v="4720" actId="14100"/>
        <pc:sldMkLst>
          <pc:docMk/>
          <pc:sldMk cId="3906570548" sldId="277"/>
        </pc:sldMkLst>
        <pc:spChg chg="mod">
          <ac:chgData name="Gillian Redmond" userId="71cb8422-7de5-42c7-bbd2-7477797c0617" providerId="ADAL" clId="{322885FC-E510-4679-894F-AA7F30372FC3}" dt="2024-01-24T14:18:21.903" v="4720" actId="14100"/>
          <ac:spMkLst>
            <pc:docMk/>
            <pc:sldMk cId="3906570548" sldId="277"/>
            <ac:spMk id="6" creationId="{03B6A7DD-56FE-48BD-AE56-E4D0A13DC2BB}"/>
          </ac:spMkLst>
        </pc:spChg>
        <pc:spChg chg="mod">
          <ac:chgData name="Gillian Redmond" userId="71cb8422-7de5-42c7-bbd2-7477797c0617" providerId="ADAL" clId="{322885FC-E510-4679-894F-AA7F30372FC3}" dt="2024-01-10T15:29:32.816" v="265" actId="1076"/>
          <ac:spMkLst>
            <pc:docMk/>
            <pc:sldMk cId="3906570548" sldId="277"/>
            <ac:spMk id="7" creationId="{79B36296-E515-4DC0-A535-7463E7BA5469}"/>
          </ac:spMkLst>
        </pc:spChg>
        <pc:graphicFrameChg chg="mod">
          <ac:chgData name="Gillian Redmond" userId="71cb8422-7de5-42c7-bbd2-7477797c0617" providerId="ADAL" clId="{322885FC-E510-4679-894F-AA7F30372FC3}" dt="2024-01-10T15:31:14.018" v="280" actId="1076"/>
          <ac:graphicFrameMkLst>
            <pc:docMk/>
            <pc:sldMk cId="3906570548" sldId="277"/>
            <ac:graphicFrameMk id="9" creationId="{9EFC9431-8FD8-4DA4-AD5D-2A2D446E89BB}"/>
          </ac:graphicFrameMkLst>
        </pc:graphicFrameChg>
        <pc:picChg chg="mod">
          <ac:chgData name="Gillian Redmond" userId="71cb8422-7de5-42c7-bbd2-7477797c0617" providerId="ADAL" clId="{322885FC-E510-4679-894F-AA7F30372FC3}" dt="2024-01-10T15:29:52.016" v="268" actId="1076"/>
          <ac:picMkLst>
            <pc:docMk/>
            <pc:sldMk cId="3906570548" sldId="277"/>
            <ac:picMk id="2" creationId="{D5F32A64-4A29-AC4F-00CD-D5979C5AA612}"/>
          </ac:picMkLst>
        </pc:picChg>
        <pc:picChg chg="mod">
          <ac:chgData name="Gillian Redmond" userId="71cb8422-7de5-42c7-bbd2-7477797c0617" providerId="ADAL" clId="{322885FC-E510-4679-894F-AA7F30372FC3}" dt="2024-01-10T15:29:24.486" v="264" actId="14100"/>
          <ac:picMkLst>
            <pc:docMk/>
            <pc:sldMk cId="3906570548" sldId="277"/>
            <ac:picMk id="4" creationId="{59C6BD76-DCE1-497D-91A3-248BE558CF39}"/>
          </ac:picMkLst>
        </pc:picChg>
        <pc:picChg chg="add mod">
          <ac:chgData name="Gillian Redmond" userId="71cb8422-7de5-42c7-bbd2-7477797c0617" providerId="ADAL" clId="{322885FC-E510-4679-894F-AA7F30372FC3}" dt="2024-01-10T15:30:50.026" v="276" actId="1076"/>
          <ac:picMkLst>
            <pc:docMk/>
            <pc:sldMk cId="3906570548" sldId="277"/>
            <ac:picMk id="13" creationId="{08461DD5-CE10-4125-9566-B9471361E012}"/>
          </ac:picMkLst>
        </pc:picChg>
        <pc:picChg chg="add mod">
          <ac:chgData name="Gillian Redmond" userId="71cb8422-7de5-42c7-bbd2-7477797c0617" providerId="ADAL" clId="{322885FC-E510-4679-894F-AA7F30372FC3}" dt="2024-01-10T15:31:03.786" v="279" actId="1076"/>
          <ac:picMkLst>
            <pc:docMk/>
            <pc:sldMk cId="3906570548" sldId="277"/>
            <ac:picMk id="14" creationId="{4B8F0520-B550-4A4E-92D7-EDA620476F8E}"/>
          </ac:picMkLst>
        </pc:picChg>
        <pc:picChg chg="mod">
          <ac:chgData name="Gillian Redmond" userId="71cb8422-7de5-42c7-bbd2-7477797c0617" providerId="ADAL" clId="{322885FC-E510-4679-894F-AA7F30372FC3}" dt="2024-01-10T15:29:58.616" v="271" actId="1076"/>
          <ac:picMkLst>
            <pc:docMk/>
            <pc:sldMk cId="3906570548" sldId="277"/>
            <ac:picMk id="24" creationId="{AA8984C6-D88E-46DF-9893-E929B5F99763}"/>
          </ac:picMkLst>
        </pc:picChg>
        <pc:picChg chg="mod">
          <ac:chgData name="Gillian Redmond" userId="71cb8422-7de5-42c7-bbd2-7477797c0617" providerId="ADAL" clId="{322885FC-E510-4679-894F-AA7F30372FC3}" dt="2024-01-10T15:29:53.667" v="269" actId="1076"/>
          <ac:picMkLst>
            <pc:docMk/>
            <pc:sldMk cId="3906570548" sldId="277"/>
            <ac:picMk id="2054" creationId="{E79A387A-B4A9-431C-8DC2-8BC8885C9EDE}"/>
          </ac:picMkLst>
        </pc:picChg>
        <pc:picChg chg="mod">
          <ac:chgData name="Gillian Redmond" userId="71cb8422-7de5-42c7-bbd2-7477797c0617" providerId="ADAL" clId="{322885FC-E510-4679-894F-AA7F30372FC3}" dt="2024-01-10T15:29:57.026" v="270" actId="1076"/>
          <ac:picMkLst>
            <pc:docMk/>
            <pc:sldMk cId="3906570548" sldId="277"/>
            <ac:picMk id="2056" creationId="{8CE3F023-6CFB-48BC-90A5-C5CFE72E7BC5}"/>
          </ac:picMkLst>
        </pc:picChg>
        <pc:picChg chg="mod">
          <ac:chgData name="Gillian Redmond" userId="71cb8422-7de5-42c7-bbd2-7477797c0617" providerId="ADAL" clId="{322885FC-E510-4679-894F-AA7F30372FC3}" dt="2024-01-10T15:30:00.116" v="272" actId="1076"/>
          <ac:picMkLst>
            <pc:docMk/>
            <pc:sldMk cId="3906570548" sldId="277"/>
            <ac:picMk id="2058" creationId="{63301D5F-0832-4F2F-AB61-D169A8AD5311}"/>
          </ac:picMkLst>
        </pc:picChg>
      </pc:sldChg>
      <pc:sldChg chg="modSp del mod">
        <pc:chgData name="Gillian Redmond" userId="71cb8422-7de5-42c7-bbd2-7477797c0617" providerId="ADAL" clId="{322885FC-E510-4679-894F-AA7F30372FC3}" dt="2024-02-02T16:08:01.944" v="4865" actId="47"/>
        <pc:sldMkLst>
          <pc:docMk/>
          <pc:sldMk cId="443362625" sldId="278"/>
        </pc:sldMkLst>
        <pc:spChg chg="mod">
          <ac:chgData name="Gillian Redmond" userId="71cb8422-7de5-42c7-bbd2-7477797c0617" providerId="ADAL" clId="{322885FC-E510-4679-894F-AA7F30372FC3}" dt="2024-01-10T15:43:40.417" v="303" actId="2711"/>
          <ac:spMkLst>
            <pc:docMk/>
            <pc:sldMk cId="443362625" sldId="278"/>
            <ac:spMk id="3" creationId="{491D9B92-3437-4A02-B5F7-89E15799A34C}"/>
          </ac:spMkLst>
        </pc:spChg>
      </pc:sldChg>
      <pc:sldChg chg="modSp del mod">
        <pc:chgData name="Gillian Redmond" userId="71cb8422-7de5-42c7-bbd2-7477797c0617" providerId="ADAL" clId="{322885FC-E510-4679-894F-AA7F30372FC3}" dt="2024-02-02T16:08:03.564" v="4866" actId="47"/>
        <pc:sldMkLst>
          <pc:docMk/>
          <pc:sldMk cId="3954550167" sldId="279"/>
        </pc:sldMkLst>
        <pc:spChg chg="mod">
          <ac:chgData name="Gillian Redmond" userId="71cb8422-7de5-42c7-bbd2-7477797c0617" providerId="ADAL" clId="{322885FC-E510-4679-894F-AA7F30372FC3}" dt="2024-01-10T15:40:34.617" v="302" actId="2711"/>
          <ac:spMkLst>
            <pc:docMk/>
            <pc:sldMk cId="3954550167" sldId="279"/>
            <ac:spMk id="2" creationId="{5A3D9272-B712-4AE5-9D99-5E960AC22B56}"/>
          </ac:spMkLst>
        </pc:spChg>
      </pc:sldChg>
      <pc:sldChg chg="delSp modSp del mod">
        <pc:chgData name="Gillian Redmond" userId="71cb8422-7de5-42c7-bbd2-7477797c0617" providerId="ADAL" clId="{322885FC-E510-4679-894F-AA7F30372FC3}" dt="2024-01-10T15:31:19.601" v="281" actId="47"/>
        <pc:sldMkLst>
          <pc:docMk/>
          <pc:sldMk cId="986091678" sldId="280"/>
        </pc:sldMkLst>
        <pc:spChg chg="mod">
          <ac:chgData name="Gillian Redmond" userId="71cb8422-7de5-42c7-bbd2-7477797c0617" providerId="ADAL" clId="{322885FC-E510-4679-894F-AA7F30372FC3}" dt="2024-01-10T15:29:01.611" v="262" actId="20577"/>
          <ac:spMkLst>
            <pc:docMk/>
            <pc:sldMk cId="986091678" sldId="280"/>
            <ac:spMk id="6" creationId="{03B6A7DD-56FE-48BD-AE56-E4D0A13DC2BB}"/>
          </ac:spMkLst>
        </pc:spChg>
        <pc:picChg chg="del">
          <ac:chgData name="Gillian Redmond" userId="71cb8422-7de5-42c7-bbd2-7477797c0617" providerId="ADAL" clId="{322885FC-E510-4679-894F-AA7F30372FC3}" dt="2024-01-10T15:28:39.756" v="259" actId="478"/>
          <ac:picMkLst>
            <pc:docMk/>
            <pc:sldMk cId="986091678" sldId="280"/>
            <ac:picMk id="11" creationId="{2D42D26F-9C8D-4ABA-A056-DB43B71C17C7}"/>
          </ac:picMkLst>
        </pc:picChg>
        <pc:picChg chg="del">
          <ac:chgData name="Gillian Redmond" userId="71cb8422-7de5-42c7-bbd2-7477797c0617" providerId="ADAL" clId="{322885FC-E510-4679-894F-AA7F30372FC3}" dt="2024-01-10T15:30:22.056" v="274" actId="21"/>
          <ac:picMkLst>
            <pc:docMk/>
            <pc:sldMk cId="986091678" sldId="280"/>
            <ac:picMk id="13" creationId="{7E085038-B96D-4D8D-8C0A-DEE8A5C04921}"/>
          </ac:picMkLst>
        </pc:picChg>
        <pc:picChg chg="del">
          <ac:chgData name="Gillian Redmond" userId="71cb8422-7de5-42c7-bbd2-7477797c0617" providerId="ADAL" clId="{322885FC-E510-4679-894F-AA7F30372FC3}" dt="2024-01-10T15:30:56.623" v="277" actId="21"/>
          <ac:picMkLst>
            <pc:docMk/>
            <pc:sldMk cId="986091678" sldId="280"/>
            <ac:picMk id="2066" creationId="{F9005117-5BA8-4276-A037-E1FD5FA1D36E}"/>
          </ac:picMkLst>
        </pc:picChg>
      </pc:sldChg>
      <pc:sldChg chg="add del">
        <pc:chgData name="Gillian Redmond" userId="71cb8422-7de5-42c7-bbd2-7477797c0617" providerId="ADAL" clId="{322885FC-E510-4679-894F-AA7F30372FC3}" dt="2024-02-02T16:07:33.792" v="4857" actId="47"/>
        <pc:sldMkLst>
          <pc:docMk/>
          <pc:sldMk cId="3567890379" sldId="281"/>
        </pc:sldMkLst>
      </pc:sldChg>
      <pc:sldChg chg="modSp mod">
        <pc:chgData name="Gillian Redmond" userId="71cb8422-7de5-42c7-bbd2-7477797c0617" providerId="ADAL" clId="{322885FC-E510-4679-894F-AA7F30372FC3}" dt="2024-01-10T14:45:47.157" v="80" actId="255"/>
        <pc:sldMkLst>
          <pc:docMk/>
          <pc:sldMk cId="2976547952" sldId="282"/>
        </pc:sldMkLst>
        <pc:spChg chg="mod">
          <ac:chgData name="Gillian Redmond" userId="71cb8422-7de5-42c7-bbd2-7477797c0617" providerId="ADAL" clId="{322885FC-E510-4679-894F-AA7F30372FC3}" dt="2024-01-10T14:45:47.157" v="80" actId="255"/>
          <ac:spMkLst>
            <pc:docMk/>
            <pc:sldMk cId="2976547952" sldId="282"/>
            <ac:spMk id="7" creationId="{79B36296-E515-4DC0-A535-7463E7BA5469}"/>
          </ac:spMkLst>
        </pc:spChg>
        <pc:picChg chg="mod">
          <ac:chgData name="Gillian Redmond" userId="71cb8422-7de5-42c7-bbd2-7477797c0617" providerId="ADAL" clId="{322885FC-E510-4679-894F-AA7F30372FC3}" dt="2024-01-10T14:45:04.081" v="73" actId="14100"/>
          <ac:picMkLst>
            <pc:docMk/>
            <pc:sldMk cId="2976547952" sldId="282"/>
            <ac:picMk id="4" creationId="{59C6BD76-DCE1-497D-91A3-248BE558CF39}"/>
          </ac:picMkLst>
        </pc:picChg>
        <pc:picChg chg="mod">
          <ac:chgData name="Gillian Redmond" userId="71cb8422-7de5-42c7-bbd2-7477797c0617" providerId="ADAL" clId="{322885FC-E510-4679-894F-AA7F30372FC3}" dt="2024-01-10T14:45:28.521" v="79" actId="14100"/>
          <ac:picMkLst>
            <pc:docMk/>
            <pc:sldMk cId="2976547952" sldId="282"/>
            <ac:picMk id="2050" creationId="{776F6CB8-9187-4F87-B1BE-9B6CD2063395}"/>
          </ac:picMkLst>
        </pc:picChg>
      </pc:sldChg>
      <pc:sldChg chg="modSp mod">
        <pc:chgData name="Gillian Redmond" userId="71cb8422-7de5-42c7-bbd2-7477797c0617" providerId="ADAL" clId="{322885FC-E510-4679-894F-AA7F30372FC3}" dt="2024-01-10T14:46:40.291" v="85" actId="115"/>
        <pc:sldMkLst>
          <pc:docMk/>
          <pc:sldMk cId="2401451697" sldId="285"/>
        </pc:sldMkLst>
        <pc:spChg chg="mod">
          <ac:chgData name="Gillian Redmond" userId="71cb8422-7de5-42c7-bbd2-7477797c0617" providerId="ADAL" clId="{322885FC-E510-4679-894F-AA7F30372FC3}" dt="2024-01-10T14:46:40.291" v="85" actId="115"/>
          <ac:spMkLst>
            <pc:docMk/>
            <pc:sldMk cId="2401451697" sldId="285"/>
            <ac:spMk id="6" creationId="{FA24CBA6-9F8D-4202-81B2-80FBA4F85A55}"/>
          </ac:spMkLst>
        </pc:spChg>
        <pc:spChg chg="mod">
          <ac:chgData name="Gillian Redmond" userId="71cb8422-7de5-42c7-bbd2-7477797c0617" providerId="ADAL" clId="{322885FC-E510-4679-894F-AA7F30372FC3}" dt="2024-01-10T14:46:35.396" v="84" actId="115"/>
          <ac:spMkLst>
            <pc:docMk/>
            <pc:sldMk cId="2401451697" sldId="285"/>
            <ac:spMk id="7" creationId="{79B36296-E515-4DC0-A535-7463E7BA5469}"/>
          </ac:spMkLst>
        </pc:spChg>
      </pc:sldChg>
      <pc:sldChg chg="del">
        <pc:chgData name="Gillian Redmond" userId="71cb8422-7de5-42c7-bbd2-7477797c0617" providerId="ADAL" clId="{322885FC-E510-4679-894F-AA7F30372FC3}" dt="2024-02-02T16:07:29.595" v="4855" actId="47"/>
        <pc:sldMkLst>
          <pc:docMk/>
          <pc:sldMk cId="4259069055" sldId="286"/>
        </pc:sldMkLst>
      </pc:sldChg>
      <pc:sldChg chg="del">
        <pc:chgData name="Gillian Redmond" userId="71cb8422-7de5-42c7-bbd2-7477797c0617" providerId="ADAL" clId="{322885FC-E510-4679-894F-AA7F30372FC3}" dt="2024-01-22T14:13:09.911" v="1895" actId="47"/>
        <pc:sldMkLst>
          <pc:docMk/>
          <pc:sldMk cId="3264194192" sldId="287"/>
        </pc:sldMkLst>
      </pc:sldChg>
      <pc:sldChg chg="addSp delSp modSp add del">
        <pc:chgData name="Gillian Redmond" userId="71cb8422-7de5-42c7-bbd2-7477797c0617" providerId="ADAL" clId="{322885FC-E510-4679-894F-AA7F30372FC3}" dt="2024-01-11T12:19:22.359" v="446"/>
        <pc:sldMkLst>
          <pc:docMk/>
          <pc:sldMk cId="1136216114" sldId="288"/>
        </pc:sldMkLst>
        <pc:picChg chg="add del">
          <ac:chgData name="Gillian Redmond" userId="71cb8422-7de5-42c7-bbd2-7477797c0617" providerId="ADAL" clId="{322885FC-E510-4679-894F-AA7F30372FC3}" dt="2024-01-11T12:19:21.890" v="445" actId="478"/>
          <ac:picMkLst>
            <pc:docMk/>
            <pc:sldMk cId="1136216114" sldId="288"/>
            <ac:picMk id="9" creationId="{6BD6E6F3-959B-43C5-AC23-3C74449C88C7}"/>
          </ac:picMkLst>
        </pc:picChg>
        <pc:picChg chg="add del">
          <ac:chgData name="Gillian Redmond" userId="71cb8422-7de5-42c7-bbd2-7477797c0617" providerId="ADAL" clId="{322885FC-E510-4679-894F-AA7F30372FC3}" dt="2024-01-11T12:19:21.346" v="444" actId="21"/>
          <ac:picMkLst>
            <pc:docMk/>
            <pc:sldMk cId="1136216114" sldId="288"/>
            <ac:picMk id="15" creationId="{A6FB6FA0-2C95-40FE-A934-4D637CF9668A}"/>
          </ac:picMkLst>
        </pc:picChg>
        <pc:picChg chg="add del mod">
          <ac:chgData name="Gillian Redmond" userId="71cb8422-7de5-42c7-bbd2-7477797c0617" providerId="ADAL" clId="{322885FC-E510-4679-894F-AA7F30372FC3}" dt="2024-01-11T12:19:20.698" v="443"/>
          <ac:picMkLst>
            <pc:docMk/>
            <pc:sldMk cId="1136216114" sldId="288"/>
            <ac:picMk id="24" creationId="{DB74850E-25DA-48BC-B1B1-002304D733A4}"/>
          </ac:picMkLst>
        </pc:picChg>
      </pc:sldChg>
      <pc:sldChg chg="new del">
        <pc:chgData name="Gillian Redmond" userId="71cb8422-7de5-42c7-bbd2-7477797c0617" providerId="ADAL" clId="{322885FC-E510-4679-894F-AA7F30372FC3}" dt="2024-01-11T14:13:26.968" v="1417" actId="47"/>
        <pc:sldMkLst>
          <pc:docMk/>
          <pc:sldMk cId="2847614123" sldId="288"/>
        </pc:sldMkLst>
      </pc:sldChg>
      <pc:sldChg chg="add del">
        <pc:chgData name="Gillian Redmond" userId="71cb8422-7de5-42c7-bbd2-7477797c0617" providerId="ADAL" clId="{322885FC-E510-4679-894F-AA7F30372FC3}" dt="2024-01-11T13:23:05.472" v="804" actId="47"/>
        <pc:sldMkLst>
          <pc:docMk/>
          <pc:sldMk cId="3678211611" sldId="288"/>
        </pc:sldMkLst>
      </pc:sldChg>
      <pc:sldChg chg="addSp delSp modSp add mod">
        <pc:chgData name="Gillian Redmond" userId="71cb8422-7de5-42c7-bbd2-7477797c0617" providerId="ADAL" clId="{322885FC-E510-4679-894F-AA7F30372FC3}" dt="2024-01-22T12:44:14.258" v="1750" actId="20577"/>
        <pc:sldMkLst>
          <pc:docMk/>
          <pc:sldMk cId="2980210406" sldId="289"/>
        </pc:sldMkLst>
        <pc:spChg chg="mod">
          <ac:chgData name="Gillian Redmond" userId="71cb8422-7de5-42c7-bbd2-7477797c0617" providerId="ADAL" clId="{322885FC-E510-4679-894F-AA7F30372FC3}" dt="2024-01-11T14:13:46.268" v="1458" actId="20577"/>
          <ac:spMkLst>
            <pc:docMk/>
            <pc:sldMk cId="2980210406" sldId="289"/>
            <ac:spMk id="4" creationId="{C8F34476-CD02-4EE9-A411-525F80A415F2}"/>
          </ac:spMkLst>
        </pc:spChg>
        <pc:spChg chg="del mod">
          <ac:chgData name="Gillian Redmond" userId="71cb8422-7de5-42c7-bbd2-7477797c0617" providerId="ADAL" clId="{322885FC-E510-4679-894F-AA7F30372FC3}" dt="2024-01-12T16:19:04.466" v="1555" actId="478"/>
          <ac:spMkLst>
            <pc:docMk/>
            <pc:sldMk cId="2980210406" sldId="289"/>
            <ac:spMk id="6" creationId="{324D9E7E-1296-4038-A605-C7BCE9B0FEDB}"/>
          </ac:spMkLst>
        </pc:spChg>
        <pc:spChg chg="del mod">
          <ac:chgData name="Gillian Redmond" userId="71cb8422-7de5-42c7-bbd2-7477797c0617" providerId="ADAL" clId="{322885FC-E510-4679-894F-AA7F30372FC3}" dt="2024-01-12T16:19:01.536" v="1553" actId="478"/>
          <ac:spMkLst>
            <pc:docMk/>
            <pc:sldMk cId="2980210406" sldId="289"/>
            <ac:spMk id="11" creationId="{5D589EF8-F4AE-4D72-935A-F4D50B0AF143}"/>
          </ac:spMkLst>
        </pc:spChg>
        <pc:spChg chg="del">
          <ac:chgData name="Gillian Redmond" userId="71cb8422-7de5-42c7-bbd2-7477797c0617" providerId="ADAL" clId="{322885FC-E510-4679-894F-AA7F30372FC3}" dt="2024-01-12T16:11:06.193" v="1533" actId="478"/>
          <ac:spMkLst>
            <pc:docMk/>
            <pc:sldMk cId="2980210406" sldId="289"/>
            <ac:spMk id="23" creationId="{3B28C309-D487-469E-A424-5237EBBC581E}"/>
          </ac:spMkLst>
        </pc:spChg>
        <pc:spChg chg="del mod">
          <ac:chgData name="Gillian Redmond" userId="71cb8422-7de5-42c7-bbd2-7477797c0617" providerId="ADAL" clId="{322885FC-E510-4679-894F-AA7F30372FC3}" dt="2024-01-12T16:19:08.846" v="1557" actId="478"/>
          <ac:spMkLst>
            <pc:docMk/>
            <pc:sldMk cId="2980210406" sldId="289"/>
            <ac:spMk id="24" creationId="{CAB6F82E-3AAE-485D-82A9-1F14DFC9F25E}"/>
          </ac:spMkLst>
        </pc:spChg>
        <pc:spChg chg="del mod">
          <ac:chgData name="Gillian Redmond" userId="71cb8422-7de5-42c7-bbd2-7477797c0617" providerId="ADAL" clId="{322885FC-E510-4679-894F-AA7F30372FC3}" dt="2024-01-12T16:19:07.236" v="1556" actId="478"/>
          <ac:spMkLst>
            <pc:docMk/>
            <pc:sldMk cId="2980210406" sldId="289"/>
            <ac:spMk id="25" creationId="{82FA002C-3E31-4A02-A040-608C80C3FB8A}"/>
          </ac:spMkLst>
        </pc:spChg>
        <pc:spChg chg="del mod">
          <ac:chgData name="Gillian Redmond" userId="71cb8422-7de5-42c7-bbd2-7477797c0617" providerId="ADAL" clId="{322885FC-E510-4679-894F-AA7F30372FC3}" dt="2024-01-12T16:11:04.095" v="1532" actId="478"/>
          <ac:spMkLst>
            <pc:docMk/>
            <pc:sldMk cId="2980210406" sldId="289"/>
            <ac:spMk id="26" creationId="{5F4E7B54-7244-4026-A89F-73D8EE3751F8}"/>
          </ac:spMkLst>
        </pc:spChg>
        <pc:spChg chg="del mod">
          <ac:chgData name="Gillian Redmond" userId="71cb8422-7de5-42c7-bbd2-7477797c0617" providerId="ADAL" clId="{322885FC-E510-4679-894F-AA7F30372FC3}" dt="2024-01-12T16:19:03.026" v="1554" actId="478"/>
          <ac:spMkLst>
            <pc:docMk/>
            <pc:sldMk cId="2980210406" sldId="289"/>
            <ac:spMk id="27" creationId="{86DEAD1D-742F-42D5-9221-434897C79815}"/>
          </ac:spMkLst>
        </pc:spChg>
        <pc:spChg chg="del">
          <ac:chgData name="Gillian Redmond" userId="71cb8422-7de5-42c7-bbd2-7477797c0617" providerId="ADAL" clId="{322885FC-E510-4679-894F-AA7F30372FC3}" dt="2024-01-12T16:11:33.213" v="1542" actId="478"/>
          <ac:spMkLst>
            <pc:docMk/>
            <pc:sldMk cId="2980210406" sldId="289"/>
            <ac:spMk id="28" creationId="{4D7F54AE-7B2B-4555-AE82-067D66FF0ECB}"/>
          </ac:spMkLst>
        </pc:spChg>
        <pc:spChg chg="del mod">
          <ac:chgData name="Gillian Redmond" userId="71cb8422-7de5-42c7-bbd2-7477797c0617" providerId="ADAL" clId="{322885FC-E510-4679-894F-AA7F30372FC3}" dt="2024-01-12T16:19:11.151" v="1559" actId="478"/>
          <ac:spMkLst>
            <pc:docMk/>
            <pc:sldMk cId="2980210406" sldId="289"/>
            <ac:spMk id="31" creationId="{F5C3B824-88CC-4022-9888-13133C629A13}"/>
          </ac:spMkLst>
        </pc:spChg>
        <pc:spChg chg="add del mod">
          <ac:chgData name="Gillian Redmond" userId="71cb8422-7de5-42c7-bbd2-7477797c0617" providerId="ADAL" clId="{322885FC-E510-4679-894F-AA7F30372FC3}" dt="2024-01-12T16:21:00.477" v="1631" actId="20577"/>
          <ac:spMkLst>
            <pc:docMk/>
            <pc:sldMk cId="2980210406" sldId="289"/>
            <ac:spMk id="32" creationId="{BC001897-CDD2-4958-B9D5-8C21C7D147C3}"/>
          </ac:spMkLst>
        </pc:spChg>
        <pc:spChg chg="mod">
          <ac:chgData name="Gillian Redmond" userId="71cb8422-7de5-42c7-bbd2-7477797c0617" providerId="ADAL" clId="{322885FC-E510-4679-894F-AA7F30372FC3}" dt="2024-01-22T12:44:14.258" v="1750" actId="20577"/>
          <ac:spMkLst>
            <pc:docMk/>
            <pc:sldMk cId="2980210406" sldId="289"/>
            <ac:spMk id="47" creationId="{14EC82DE-3FD8-4A19-9939-C151F48D7142}"/>
          </ac:spMkLst>
        </pc:spChg>
        <pc:spChg chg="mod">
          <ac:chgData name="Gillian Redmond" userId="71cb8422-7de5-42c7-bbd2-7477797c0617" providerId="ADAL" clId="{322885FC-E510-4679-894F-AA7F30372FC3}" dt="2024-01-12T16:22:05.087" v="1715" actId="20577"/>
          <ac:spMkLst>
            <pc:docMk/>
            <pc:sldMk cId="2980210406" sldId="289"/>
            <ac:spMk id="49" creationId="{FD004659-BBAC-46D7-ADBC-F046680CEAFF}"/>
          </ac:spMkLst>
        </pc:spChg>
        <pc:spChg chg="mod">
          <ac:chgData name="Gillian Redmond" userId="71cb8422-7de5-42c7-bbd2-7477797c0617" providerId="ADAL" clId="{322885FC-E510-4679-894F-AA7F30372FC3}" dt="2024-01-22T12:42:30.107" v="1733" actId="20577"/>
          <ac:spMkLst>
            <pc:docMk/>
            <pc:sldMk cId="2980210406" sldId="289"/>
            <ac:spMk id="51" creationId="{2E55AB77-DE98-4010-B874-D23B8E3BDA52}"/>
          </ac:spMkLst>
        </pc:spChg>
        <pc:spChg chg="mod">
          <ac:chgData name="Gillian Redmond" userId="71cb8422-7de5-42c7-bbd2-7477797c0617" providerId="ADAL" clId="{322885FC-E510-4679-894F-AA7F30372FC3}" dt="2024-01-12T16:20:38.017" v="1598" actId="20577"/>
          <ac:spMkLst>
            <pc:docMk/>
            <pc:sldMk cId="2980210406" sldId="289"/>
            <ac:spMk id="52" creationId="{FB3F1589-0311-4350-AB48-E2F09609D9C1}"/>
          </ac:spMkLst>
        </pc:spChg>
        <pc:spChg chg="del mod">
          <ac:chgData name="Gillian Redmond" userId="71cb8422-7de5-42c7-bbd2-7477797c0617" providerId="ADAL" clId="{322885FC-E510-4679-894F-AA7F30372FC3}" dt="2024-01-12T16:18:53.666" v="1547" actId="478"/>
          <ac:spMkLst>
            <pc:docMk/>
            <pc:sldMk cId="2980210406" sldId="289"/>
            <ac:spMk id="53" creationId="{352F5BE2-A1A7-4449-A603-60385FAE5B60}"/>
          </ac:spMkLst>
        </pc:spChg>
        <pc:spChg chg="del">
          <ac:chgData name="Gillian Redmond" userId="71cb8422-7de5-42c7-bbd2-7477797c0617" providerId="ADAL" clId="{322885FC-E510-4679-894F-AA7F30372FC3}" dt="2024-01-12T16:18:50.496" v="1545" actId="478"/>
          <ac:spMkLst>
            <pc:docMk/>
            <pc:sldMk cId="2980210406" sldId="289"/>
            <ac:spMk id="54" creationId="{BEB9556B-A5B4-4ED0-849B-C609EE91F1B4}"/>
          </ac:spMkLst>
        </pc:spChg>
        <pc:spChg chg="del mod">
          <ac:chgData name="Gillian Redmond" userId="71cb8422-7de5-42c7-bbd2-7477797c0617" providerId="ADAL" clId="{322885FC-E510-4679-894F-AA7F30372FC3}" dt="2024-01-12T16:18:56.151" v="1549" actId="478"/>
          <ac:spMkLst>
            <pc:docMk/>
            <pc:sldMk cId="2980210406" sldId="289"/>
            <ac:spMk id="55" creationId="{0FB1E697-1FC2-4A4F-A6F6-56EFF66FE919}"/>
          </ac:spMkLst>
        </pc:spChg>
        <pc:spChg chg="del">
          <ac:chgData name="Gillian Redmond" userId="71cb8422-7de5-42c7-bbd2-7477797c0617" providerId="ADAL" clId="{322885FC-E510-4679-894F-AA7F30372FC3}" dt="2024-01-12T16:18:57.636" v="1550" actId="478"/>
          <ac:spMkLst>
            <pc:docMk/>
            <pc:sldMk cId="2980210406" sldId="289"/>
            <ac:spMk id="56" creationId="{604CA40D-A494-43C1-B5F5-39439316BE5A}"/>
          </ac:spMkLst>
        </pc:spChg>
        <pc:spChg chg="del">
          <ac:chgData name="Gillian Redmond" userId="71cb8422-7de5-42c7-bbd2-7477797c0617" providerId="ADAL" clId="{322885FC-E510-4679-894F-AA7F30372FC3}" dt="2024-01-12T16:18:59.030" v="1551" actId="478"/>
          <ac:spMkLst>
            <pc:docMk/>
            <pc:sldMk cId="2980210406" sldId="289"/>
            <ac:spMk id="58" creationId="{C48489AC-6E1E-4AA0-9CBA-3DE94D8AB40D}"/>
          </ac:spMkLst>
        </pc:spChg>
        <pc:picChg chg="add mod">
          <ac:chgData name="Gillian Redmond" userId="71cb8422-7de5-42c7-bbd2-7477797c0617" providerId="ADAL" clId="{322885FC-E510-4679-894F-AA7F30372FC3}" dt="2024-01-12T16:19:18.346" v="1560" actId="1076"/>
          <ac:picMkLst>
            <pc:docMk/>
            <pc:sldMk cId="2980210406" sldId="289"/>
            <ac:picMk id="5" creationId="{26E2C7A7-44A9-45BC-A68F-8AC412B731DA}"/>
          </ac:picMkLst>
        </pc:picChg>
        <pc:picChg chg="del">
          <ac:chgData name="Gillian Redmond" userId="71cb8422-7de5-42c7-bbd2-7477797c0617" providerId="ADAL" clId="{322885FC-E510-4679-894F-AA7F30372FC3}" dt="2024-01-11T14:13:48.808" v="1463" actId="478"/>
          <ac:picMkLst>
            <pc:docMk/>
            <pc:sldMk cId="2980210406" sldId="289"/>
            <ac:picMk id="5" creationId="{C5E8449C-A6F5-478B-8945-A2F7005F7F4F}"/>
          </ac:picMkLst>
        </pc:picChg>
        <pc:picChg chg="add mod">
          <ac:chgData name="Gillian Redmond" userId="71cb8422-7de5-42c7-bbd2-7477797c0617" providerId="ADAL" clId="{322885FC-E510-4679-894F-AA7F30372FC3}" dt="2024-01-11T14:19:46.370" v="1475" actId="1076"/>
          <ac:picMkLst>
            <pc:docMk/>
            <pc:sldMk cId="2980210406" sldId="289"/>
            <ac:picMk id="7" creationId="{E2DF28F4-5268-4A1B-A452-9F02036AF791}"/>
          </ac:picMkLst>
        </pc:picChg>
        <pc:picChg chg="del">
          <ac:chgData name="Gillian Redmond" userId="71cb8422-7de5-42c7-bbd2-7477797c0617" providerId="ADAL" clId="{322885FC-E510-4679-894F-AA7F30372FC3}" dt="2024-01-11T14:13:49.288" v="1464" actId="478"/>
          <ac:picMkLst>
            <pc:docMk/>
            <pc:sldMk cId="2980210406" sldId="289"/>
            <ac:picMk id="9" creationId="{53A07D4F-8043-418E-827C-7B5F064B877C}"/>
          </ac:picMkLst>
        </pc:picChg>
        <pc:picChg chg="add mod">
          <ac:chgData name="Gillian Redmond" userId="71cb8422-7de5-42c7-bbd2-7477797c0617" providerId="ADAL" clId="{322885FC-E510-4679-894F-AA7F30372FC3}" dt="2024-01-12T16:19:34.354" v="1563" actId="1076"/>
          <ac:picMkLst>
            <pc:docMk/>
            <pc:sldMk cId="2980210406" sldId="289"/>
            <ac:picMk id="10" creationId="{36320C2D-5B93-4BE1-990B-F39F3B57470A}"/>
          </ac:picMkLst>
        </pc:picChg>
        <pc:picChg chg="add mod">
          <ac:chgData name="Gillian Redmond" userId="71cb8422-7de5-42c7-bbd2-7477797c0617" providerId="ADAL" clId="{322885FC-E510-4679-894F-AA7F30372FC3}" dt="2024-01-11T14:20:53.395" v="1484" actId="14100"/>
          <ac:picMkLst>
            <pc:docMk/>
            <pc:sldMk cId="2980210406" sldId="289"/>
            <ac:picMk id="12" creationId="{85AF9B27-F502-4451-9FF4-044E23BB1927}"/>
          </ac:picMkLst>
        </pc:picChg>
        <pc:picChg chg="del">
          <ac:chgData name="Gillian Redmond" userId="71cb8422-7de5-42c7-bbd2-7477797c0617" providerId="ADAL" clId="{322885FC-E510-4679-894F-AA7F30372FC3}" dt="2024-01-11T14:13:49.988" v="1465" actId="478"/>
          <ac:picMkLst>
            <pc:docMk/>
            <pc:sldMk cId="2980210406" sldId="289"/>
            <ac:picMk id="13" creationId="{DC7B1132-1EBB-4AC5-B003-BD066A226AFD}"/>
          </ac:picMkLst>
        </pc:picChg>
        <pc:picChg chg="add mod">
          <ac:chgData name="Gillian Redmond" userId="71cb8422-7de5-42c7-bbd2-7477797c0617" providerId="ADAL" clId="{322885FC-E510-4679-894F-AA7F30372FC3}" dt="2024-01-12T16:19:30.155" v="1562" actId="1076"/>
          <ac:picMkLst>
            <pc:docMk/>
            <pc:sldMk cId="2980210406" sldId="289"/>
            <ac:picMk id="14" creationId="{75140A08-43AC-4DBF-94BB-3B6BC2278E14}"/>
          </ac:picMkLst>
        </pc:picChg>
        <pc:picChg chg="del">
          <ac:chgData name="Gillian Redmond" userId="71cb8422-7de5-42c7-bbd2-7477797c0617" providerId="ADAL" clId="{322885FC-E510-4679-894F-AA7F30372FC3}" dt="2024-01-11T14:13:46.959" v="1459" actId="478"/>
          <ac:picMkLst>
            <pc:docMk/>
            <pc:sldMk cId="2980210406" sldId="289"/>
            <ac:picMk id="17" creationId="{CF346876-891E-4CB8-BBAF-C06082D35C62}"/>
          </ac:picMkLst>
        </pc:picChg>
        <pc:picChg chg="del">
          <ac:chgData name="Gillian Redmond" userId="71cb8422-7de5-42c7-bbd2-7477797c0617" providerId="ADAL" clId="{322885FC-E510-4679-894F-AA7F30372FC3}" dt="2024-01-11T14:13:47.848" v="1461" actId="478"/>
          <ac:picMkLst>
            <pc:docMk/>
            <pc:sldMk cId="2980210406" sldId="289"/>
            <ac:picMk id="19" creationId="{AA341A54-6C3F-43A9-83AF-699FA6B9EE34}"/>
          </ac:picMkLst>
        </pc:picChg>
        <pc:picChg chg="del">
          <ac:chgData name="Gillian Redmond" userId="71cb8422-7de5-42c7-bbd2-7477797c0617" providerId="ADAL" clId="{322885FC-E510-4679-894F-AA7F30372FC3}" dt="2024-01-11T14:13:47.438" v="1460" actId="478"/>
          <ac:picMkLst>
            <pc:docMk/>
            <pc:sldMk cId="2980210406" sldId="289"/>
            <ac:picMk id="21" creationId="{DC0493F0-CF6D-4BAA-B41D-1382342B067F}"/>
          </ac:picMkLst>
        </pc:picChg>
        <pc:picChg chg="del">
          <ac:chgData name="Gillian Redmond" userId="71cb8422-7de5-42c7-bbd2-7477797c0617" providerId="ADAL" clId="{322885FC-E510-4679-894F-AA7F30372FC3}" dt="2024-01-11T14:13:48.303" v="1462" actId="478"/>
          <ac:picMkLst>
            <pc:docMk/>
            <pc:sldMk cId="2980210406" sldId="289"/>
            <ac:picMk id="22" creationId="{695AD976-FA03-4142-987B-2CF29059A6D0}"/>
          </ac:picMkLst>
        </pc:picChg>
        <pc:picChg chg="del">
          <ac:chgData name="Gillian Redmond" userId="71cb8422-7de5-42c7-bbd2-7477797c0617" providerId="ADAL" clId="{322885FC-E510-4679-894F-AA7F30372FC3}" dt="2024-01-11T14:13:42.748" v="1453" actId="478"/>
          <ac:picMkLst>
            <pc:docMk/>
            <pc:sldMk cId="2980210406" sldId="289"/>
            <ac:picMk id="29" creationId="{602D698D-CAA5-4F44-8382-5CB54C1547C5}"/>
          </ac:picMkLst>
        </pc:picChg>
        <pc:picChg chg="del">
          <ac:chgData name="Gillian Redmond" userId="71cb8422-7de5-42c7-bbd2-7477797c0617" providerId="ADAL" clId="{322885FC-E510-4679-894F-AA7F30372FC3}" dt="2024-01-11T14:13:43.658" v="1455" actId="478"/>
          <ac:picMkLst>
            <pc:docMk/>
            <pc:sldMk cId="2980210406" sldId="289"/>
            <ac:picMk id="32" creationId="{ED1D159D-DDDE-4401-94C5-2D02ACE5C727}"/>
          </ac:picMkLst>
        </pc:picChg>
        <pc:picChg chg="del">
          <ac:chgData name="Gillian Redmond" userId="71cb8422-7de5-42c7-bbd2-7477797c0617" providerId="ADAL" clId="{322885FC-E510-4679-894F-AA7F30372FC3}" dt="2024-01-11T14:13:43.178" v="1454" actId="478"/>
          <ac:picMkLst>
            <pc:docMk/>
            <pc:sldMk cId="2980210406" sldId="289"/>
            <ac:picMk id="33" creationId="{215F808D-6EE8-4E45-BF31-7CDB4537AB16}"/>
          </ac:picMkLst>
        </pc:picChg>
        <pc:picChg chg="del">
          <ac:chgData name="Gillian Redmond" userId="71cb8422-7de5-42c7-bbd2-7477797c0617" providerId="ADAL" clId="{322885FC-E510-4679-894F-AA7F30372FC3}" dt="2024-01-11T14:13:44.138" v="1456" actId="478"/>
          <ac:picMkLst>
            <pc:docMk/>
            <pc:sldMk cId="2980210406" sldId="289"/>
            <ac:picMk id="34" creationId="{DAB0050F-4701-4BD7-B16E-538F703608BE}"/>
          </ac:picMkLst>
        </pc:picChg>
        <pc:picChg chg="del">
          <ac:chgData name="Gillian Redmond" userId="71cb8422-7de5-42c7-bbd2-7477797c0617" providerId="ADAL" clId="{322885FC-E510-4679-894F-AA7F30372FC3}" dt="2024-01-11T14:13:44.648" v="1457" actId="478"/>
          <ac:picMkLst>
            <pc:docMk/>
            <pc:sldMk cId="2980210406" sldId="289"/>
            <ac:picMk id="35" creationId="{5FFE74A2-89D0-4BAB-9E12-2E94C3A33234}"/>
          </ac:picMkLst>
        </pc:picChg>
        <pc:picChg chg="del">
          <ac:chgData name="Gillian Redmond" userId="71cb8422-7de5-42c7-bbd2-7477797c0617" providerId="ADAL" clId="{322885FC-E510-4679-894F-AA7F30372FC3}" dt="2024-01-11T14:13:42.218" v="1452" actId="478"/>
          <ac:picMkLst>
            <pc:docMk/>
            <pc:sldMk cId="2980210406" sldId="289"/>
            <ac:picMk id="36" creationId="{52768CD1-2ED7-4D94-A0B5-D8B349A60527}"/>
          </ac:picMkLst>
        </pc:picChg>
        <pc:picChg chg="del">
          <ac:chgData name="Gillian Redmond" userId="71cb8422-7de5-42c7-bbd2-7477797c0617" providerId="ADAL" clId="{322885FC-E510-4679-894F-AA7F30372FC3}" dt="2024-01-11T14:13:41.718" v="1451" actId="478"/>
          <ac:picMkLst>
            <pc:docMk/>
            <pc:sldMk cId="2980210406" sldId="289"/>
            <ac:picMk id="38" creationId="{595AD641-9288-4F88-9205-40F578AE1D06}"/>
          </ac:picMkLst>
        </pc:picChg>
        <pc:picChg chg="del">
          <ac:chgData name="Gillian Redmond" userId="71cb8422-7de5-42c7-bbd2-7477797c0617" providerId="ADAL" clId="{322885FC-E510-4679-894F-AA7F30372FC3}" dt="2024-01-11T14:13:41.223" v="1450" actId="478"/>
          <ac:picMkLst>
            <pc:docMk/>
            <pc:sldMk cId="2980210406" sldId="289"/>
            <ac:picMk id="40" creationId="{CAEB0606-6F07-4A62-B21D-C2BD8F1D44AD}"/>
          </ac:picMkLst>
        </pc:picChg>
        <pc:picChg chg="del mod">
          <ac:chgData name="Gillian Redmond" userId="71cb8422-7de5-42c7-bbd2-7477797c0617" providerId="ADAL" clId="{322885FC-E510-4679-894F-AA7F30372FC3}" dt="2024-01-11T14:13:40.698" v="1449" actId="478"/>
          <ac:picMkLst>
            <pc:docMk/>
            <pc:sldMk cId="2980210406" sldId="289"/>
            <ac:picMk id="42" creationId="{2C99F364-DDAC-47DB-BEB3-D18DB10380F1}"/>
          </ac:picMkLst>
        </pc:picChg>
        <pc:picChg chg="del">
          <ac:chgData name="Gillian Redmond" userId="71cb8422-7de5-42c7-bbd2-7477797c0617" providerId="ADAL" clId="{322885FC-E510-4679-894F-AA7F30372FC3}" dt="2024-01-11T14:13:40.008" v="1447" actId="478"/>
          <ac:picMkLst>
            <pc:docMk/>
            <pc:sldMk cId="2980210406" sldId="289"/>
            <ac:picMk id="44" creationId="{78CDFB25-29F0-46FB-8330-986E09319255}"/>
          </ac:picMkLst>
        </pc:picChg>
      </pc:sldChg>
      <pc:sldChg chg="addSp delSp modSp new mod">
        <pc:chgData name="Gillian Redmond" userId="71cb8422-7de5-42c7-bbd2-7477797c0617" providerId="ADAL" clId="{322885FC-E510-4679-894F-AA7F30372FC3}" dt="2024-01-22T14:07:19.158" v="1776" actId="14100"/>
        <pc:sldMkLst>
          <pc:docMk/>
          <pc:sldMk cId="3635373806" sldId="290"/>
        </pc:sldMkLst>
        <pc:spChg chg="mod">
          <ac:chgData name="Gillian Redmond" userId="71cb8422-7de5-42c7-bbd2-7477797c0617" providerId="ADAL" clId="{322885FC-E510-4679-894F-AA7F30372FC3}" dt="2024-01-22T14:07:16.878" v="1774" actId="1076"/>
          <ac:spMkLst>
            <pc:docMk/>
            <pc:sldMk cId="3635373806" sldId="290"/>
            <ac:spMk id="2" creationId="{86F8B883-C99D-4C80-AF54-681147E57118}"/>
          </ac:spMkLst>
        </pc:spChg>
        <pc:spChg chg="del">
          <ac:chgData name="Gillian Redmond" userId="71cb8422-7de5-42c7-bbd2-7477797c0617" providerId="ADAL" clId="{322885FC-E510-4679-894F-AA7F30372FC3}" dt="2024-01-22T14:06:43.290" v="1769"/>
          <ac:spMkLst>
            <pc:docMk/>
            <pc:sldMk cId="3635373806" sldId="290"/>
            <ac:spMk id="3" creationId="{24EDF473-1174-4256-A980-165ADA214EBA}"/>
          </ac:spMkLst>
        </pc:spChg>
        <pc:picChg chg="add mod">
          <ac:chgData name="Gillian Redmond" userId="71cb8422-7de5-42c7-bbd2-7477797c0617" providerId="ADAL" clId="{322885FC-E510-4679-894F-AA7F30372FC3}" dt="2024-01-22T14:07:19.158" v="1776" actId="14100"/>
          <ac:picMkLst>
            <pc:docMk/>
            <pc:sldMk cId="3635373806" sldId="290"/>
            <ac:picMk id="4" creationId="{92E78218-7730-4A9A-BD82-9C3CD61D5820}"/>
          </ac:picMkLst>
        </pc:picChg>
      </pc:sldChg>
      <pc:sldChg chg="addSp delSp modSp new mod">
        <pc:chgData name="Gillian Redmond" userId="71cb8422-7de5-42c7-bbd2-7477797c0617" providerId="ADAL" clId="{322885FC-E510-4679-894F-AA7F30372FC3}" dt="2024-01-22T14:08:53.311" v="1858" actId="14100"/>
        <pc:sldMkLst>
          <pc:docMk/>
          <pc:sldMk cId="3345327097" sldId="291"/>
        </pc:sldMkLst>
        <pc:spChg chg="mod">
          <ac:chgData name="Gillian Redmond" userId="71cb8422-7de5-42c7-bbd2-7477797c0617" providerId="ADAL" clId="{322885FC-E510-4679-894F-AA7F30372FC3}" dt="2024-01-22T14:08:12.121" v="1849" actId="207"/>
          <ac:spMkLst>
            <pc:docMk/>
            <pc:sldMk cId="3345327097" sldId="291"/>
            <ac:spMk id="2" creationId="{A00D4D87-5ABB-411A-8AB9-13E8214894B5}"/>
          </ac:spMkLst>
        </pc:spChg>
        <pc:spChg chg="del mod">
          <ac:chgData name="Gillian Redmond" userId="71cb8422-7de5-42c7-bbd2-7477797c0617" providerId="ADAL" clId="{322885FC-E510-4679-894F-AA7F30372FC3}" dt="2024-01-22T14:08:36.631" v="1851" actId="931"/>
          <ac:spMkLst>
            <pc:docMk/>
            <pc:sldMk cId="3345327097" sldId="291"/>
            <ac:spMk id="3" creationId="{5424E4D4-7D58-4768-88B6-0F78CAF9778B}"/>
          </ac:spMkLst>
        </pc:spChg>
        <pc:picChg chg="add mod">
          <ac:chgData name="Gillian Redmond" userId="71cb8422-7de5-42c7-bbd2-7477797c0617" providerId="ADAL" clId="{322885FC-E510-4679-894F-AA7F30372FC3}" dt="2024-01-22T14:08:53.311" v="1858" actId="14100"/>
          <ac:picMkLst>
            <pc:docMk/>
            <pc:sldMk cId="3345327097" sldId="291"/>
            <ac:picMk id="5" creationId="{8A568156-FED2-44D5-95E1-213233A948A9}"/>
          </ac:picMkLst>
        </pc:picChg>
      </pc:sldChg>
      <pc:sldChg chg="new del">
        <pc:chgData name="Gillian Redmond" userId="71cb8422-7de5-42c7-bbd2-7477797c0617" providerId="ADAL" clId="{322885FC-E510-4679-894F-AA7F30372FC3}" dt="2024-01-22T14:13:37.551" v="1898" actId="47"/>
        <pc:sldMkLst>
          <pc:docMk/>
          <pc:sldMk cId="1168982897" sldId="292"/>
        </pc:sldMkLst>
      </pc:sldChg>
      <pc:sldChg chg="addSp delSp modSp add del mod">
        <pc:chgData name="Gillian Redmond" userId="71cb8422-7de5-42c7-bbd2-7477797c0617" providerId="ADAL" clId="{322885FC-E510-4679-894F-AA7F30372FC3}" dt="2024-02-02T16:07:36.731" v="4860" actId="47"/>
        <pc:sldMkLst>
          <pc:docMk/>
          <pc:sldMk cId="4195000305" sldId="293"/>
        </pc:sldMkLst>
        <pc:spChg chg="del mod">
          <ac:chgData name="Gillian Redmond" userId="71cb8422-7de5-42c7-bbd2-7477797c0617" providerId="ADAL" clId="{322885FC-E510-4679-894F-AA7F30372FC3}" dt="2024-01-22T14:27:45.550" v="2815"/>
          <ac:spMkLst>
            <pc:docMk/>
            <pc:sldMk cId="4195000305" sldId="293"/>
            <ac:spMk id="2" creationId="{79D55A2B-7CD6-40A6-BE4F-FEACF82A0DB0}"/>
          </ac:spMkLst>
        </pc:spChg>
        <pc:spChg chg="add mod">
          <ac:chgData name="Gillian Redmond" userId="71cb8422-7de5-42c7-bbd2-7477797c0617" providerId="ADAL" clId="{322885FC-E510-4679-894F-AA7F30372FC3}" dt="2024-01-22T14:33:44.675" v="2936" actId="207"/>
          <ac:spMkLst>
            <pc:docMk/>
            <pc:sldMk cId="4195000305" sldId="293"/>
            <ac:spMk id="3" creationId="{7861E3C6-B173-4A07-9D19-D4A2E6AFCE19}"/>
          </ac:spMkLst>
        </pc:spChg>
        <pc:spChg chg="mod">
          <ac:chgData name="Gillian Redmond" userId="71cb8422-7de5-42c7-bbd2-7477797c0617" providerId="ADAL" clId="{322885FC-E510-4679-894F-AA7F30372FC3}" dt="2024-01-22T14:15:16.184" v="1966" actId="207"/>
          <ac:spMkLst>
            <pc:docMk/>
            <pc:sldMk cId="4195000305" sldId="293"/>
            <ac:spMk id="7" creationId="{79B36296-E515-4DC0-A535-7463E7BA5469}"/>
          </ac:spMkLst>
        </pc:spChg>
        <pc:graphicFrameChg chg="del modGraphic">
          <ac:chgData name="Gillian Redmond" userId="71cb8422-7de5-42c7-bbd2-7477797c0617" providerId="ADAL" clId="{322885FC-E510-4679-894F-AA7F30372FC3}" dt="2024-01-22T14:14:39.182" v="1952" actId="478"/>
          <ac:graphicFrameMkLst>
            <pc:docMk/>
            <pc:sldMk cId="4195000305" sldId="293"/>
            <ac:graphicFrameMk id="6" creationId="{5706D6FB-A0F9-470C-B841-0FC8ABC07737}"/>
          </ac:graphicFrameMkLst>
        </pc:graphicFrameChg>
      </pc:sldChg>
      <pc:sldChg chg="addSp delSp modSp new del mod">
        <pc:chgData name="Gillian Redmond" userId="71cb8422-7de5-42c7-bbd2-7477797c0617" providerId="ADAL" clId="{322885FC-E510-4679-894F-AA7F30372FC3}" dt="2024-02-02T16:07:37.624" v="4861" actId="47"/>
        <pc:sldMkLst>
          <pc:docMk/>
          <pc:sldMk cId="1973565942" sldId="294"/>
        </pc:sldMkLst>
        <pc:spChg chg="mod">
          <ac:chgData name="Gillian Redmond" userId="71cb8422-7de5-42c7-bbd2-7477797c0617" providerId="ADAL" clId="{322885FC-E510-4679-894F-AA7F30372FC3}" dt="2024-01-22T14:32:28.594" v="2906" actId="207"/>
          <ac:spMkLst>
            <pc:docMk/>
            <pc:sldMk cId="1973565942" sldId="294"/>
            <ac:spMk id="2" creationId="{9076550C-508F-4A57-91C1-51868FF27C9C}"/>
          </ac:spMkLst>
        </pc:spChg>
        <pc:spChg chg="del">
          <ac:chgData name="Gillian Redmond" userId="71cb8422-7de5-42c7-bbd2-7477797c0617" providerId="ADAL" clId="{322885FC-E510-4679-894F-AA7F30372FC3}" dt="2024-01-22T14:31:43.083" v="2817"/>
          <ac:spMkLst>
            <pc:docMk/>
            <pc:sldMk cId="1973565942" sldId="294"/>
            <ac:spMk id="3" creationId="{3BE46CEA-00C7-4B5A-8431-2680653623C6}"/>
          </ac:spMkLst>
        </pc:spChg>
        <pc:spChg chg="add mod">
          <ac:chgData name="Gillian Redmond" userId="71cb8422-7de5-42c7-bbd2-7477797c0617" providerId="ADAL" clId="{322885FC-E510-4679-894F-AA7F30372FC3}" dt="2024-01-22T14:33:12.724" v="2931" actId="14100"/>
          <ac:spMkLst>
            <pc:docMk/>
            <pc:sldMk cId="1973565942" sldId="294"/>
            <ac:spMk id="5" creationId="{F82C6FFB-37DE-467E-AD3A-971E56DB4C9A}"/>
          </ac:spMkLst>
        </pc:spChg>
        <pc:graphicFrameChg chg="add mod modGraphic">
          <ac:chgData name="Gillian Redmond" userId="71cb8422-7de5-42c7-bbd2-7477797c0617" providerId="ADAL" clId="{322885FC-E510-4679-894F-AA7F30372FC3}" dt="2024-01-22T14:32:46.994" v="2910" actId="14100"/>
          <ac:graphicFrameMkLst>
            <pc:docMk/>
            <pc:sldMk cId="1973565942" sldId="294"/>
            <ac:graphicFrameMk id="4" creationId="{B01E6AE2-61D7-4FCD-B882-5550FC2FDCF2}"/>
          </ac:graphicFrameMkLst>
        </pc:graphicFrameChg>
      </pc:sldChg>
      <pc:sldChg chg="new del">
        <pc:chgData name="Gillian Redmond" userId="71cb8422-7de5-42c7-bbd2-7477797c0617" providerId="ADAL" clId="{322885FC-E510-4679-894F-AA7F30372FC3}" dt="2024-01-22T14:34:02.904" v="2940" actId="47"/>
        <pc:sldMkLst>
          <pc:docMk/>
          <pc:sldMk cId="3638490430" sldId="295"/>
        </pc:sldMkLst>
      </pc:sldChg>
      <pc:sldChg chg="add del">
        <pc:chgData name="Gillian Redmond" userId="71cb8422-7de5-42c7-bbd2-7477797c0617" providerId="ADAL" clId="{322885FC-E510-4679-894F-AA7F30372FC3}" dt="2024-01-22T14:34:07.009" v="2941" actId="47"/>
        <pc:sldMkLst>
          <pc:docMk/>
          <pc:sldMk cId="1164019220" sldId="296"/>
        </pc:sldMkLst>
      </pc:sldChg>
      <pc:sldChg chg="modSp add del mod">
        <pc:chgData name="Gillian Redmond" userId="71cb8422-7de5-42c7-bbd2-7477797c0617" providerId="ADAL" clId="{322885FC-E510-4679-894F-AA7F30372FC3}" dt="2024-02-02T16:07:38.914" v="4862" actId="47"/>
        <pc:sldMkLst>
          <pc:docMk/>
          <pc:sldMk cId="1210928198" sldId="297"/>
        </pc:sldMkLst>
        <pc:spChg chg="mod">
          <ac:chgData name="Gillian Redmond" userId="71cb8422-7de5-42c7-bbd2-7477797c0617" providerId="ADAL" clId="{322885FC-E510-4679-894F-AA7F30372FC3}" dt="2024-01-22T14:48:24.930" v="3931" actId="20577"/>
          <ac:spMkLst>
            <pc:docMk/>
            <pc:sldMk cId="1210928198" sldId="297"/>
            <ac:spMk id="3" creationId="{7861E3C6-B173-4A07-9D19-D4A2E6AFCE19}"/>
          </ac:spMkLst>
        </pc:spChg>
        <pc:spChg chg="mod">
          <ac:chgData name="Gillian Redmond" userId="71cb8422-7de5-42c7-bbd2-7477797c0617" providerId="ADAL" clId="{322885FC-E510-4679-894F-AA7F30372FC3}" dt="2024-01-22T14:34:13.724" v="2944" actId="20577"/>
          <ac:spMkLst>
            <pc:docMk/>
            <pc:sldMk cId="1210928198" sldId="297"/>
            <ac:spMk id="7" creationId="{79B36296-E515-4DC0-A535-7463E7BA5469}"/>
          </ac:spMkLst>
        </pc:spChg>
      </pc:sldChg>
      <pc:sldChg chg="addSp delSp modSp new del mod">
        <pc:chgData name="Gillian Redmond" userId="71cb8422-7de5-42c7-bbd2-7477797c0617" providerId="ADAL" clId="{322885FC-E510-4679-894F-AA7F30372FC3}" dt="2024-02-02T16:07:39.929" v="4863" actId="47"/>
        <pc:sldMkLst>
          <pc:docMk/>
          <pc:sldMk cId="2118258246" sldId="298"/>
        </pc:sldMkLst>
        <pc:spChg chg="mod">
          <ac:chgData name="Gillian Redmond" userId="71cb8422-7de5-42c7-bbd2-7477797c0617" providerId="ADAL" clId="{322885FC-E510-4679-894F-AA7F30372FC3}" dt="2024-01-22T14:49:56.484" v="4018" actId="207"/>
          <ac:spMkLst>
            <pc:docMk/>
            <pc:sldMk cId="2118258246" sldId="298"/>
            <ac:spMk id="2" creationId="{4B02BA04-7D67-477B-8ED3-645282D1AB34}"/>
          </ac:spMkLst>
        </pc:spChg>
        <pc:spChg chg="del">
          <ac:chgData name="Gillian Redmond" userId="71cb8422-7de5-42c7-bbd2-7477797c0617" providerId="ADAL" clId="{322885FC-E510-4679-894F-AA7F30372FC3}" dt="2024-01-22T14:50:30.393" v="4019"/>
          <ac:spMkLst>
            <pc:docMk/>
            <pc:sldMk cId="2118258246" sldId="298"/>
            <ac:spMk id="3" creationId="{92E15B09-6A9B-4FFC-9D84-AEC83F9E3F30}"/>
          </ac:spMkLst>
        </pc:spChg>
        <pc:graphicFrameChg chg="add mod modGraphic">
          <ac:chgData name="Gillian Redmond" userId="71cb8422-7de5-42c7-bbd2-7477797c0617" providerId="ADAL" clId="{322885FC-E510-4679-894F-AA7F30372FC3}" dt="2024-01-22T14:50:42.641" v="4023" actId="14100"/>
          <ac:graphicFrameMkLst>
            <pc:docMk/>
            <pc:sldMk cId="2118258246" sldId="298"/>
            <ac:graphicFrameMk id="4" creationId="{57807CB9-C140-4204-950C-01059FD155E6}"/>
          </ac:graphicFrameMkLst>
        </pc:graphicFrameChg>
      </pc:sldChg>
      <pc:sldChg chg="addSp delSp modSp new del mod">
        <pc:chgData name="Gillian Redmond" userId="71cb8422-7de5-42c7-bbd2-7477797c0617" providerId="ADAL" clId="{322885FC-E510-4679-894F-AA7F30372FC3}" dt="2024-02-05T14:15:14.421" v="4882" actId="47"/>
        <pc:sldMkLst>
          <pc:docMk/>
          <pc:sldMk cId="2943891306" sldId="299"/>
        </pc:sldMkLst>
        <pc:spChg chg="mod">
          <ac:chgData name="Gillian Redmond" userId="71cb8422-7de5-42c7-bbd2-7477797c0617" providerId="ADAL" clId="{322885FC-E510-4679-894F-AA7F30372FC3}" dt="2024-01-24T13:52:51.827" v="4667" actId="27636"/>
          <ac:spMkLst>
            <pc:docMk/>
            <pc:sldMk cId="2943891306" sldId="299"/>
            <ac:spMk id="3" creationId="{04086175-C3B7-4CB8-B105-1EC196F16C87}"/>
          </ac:spMkLst>
        </pc:spChg>
        <pc:spChg chg="mod">
          <ac:chgData name="Gillian Redmond" userId="71cb8422-7de5-42c7-bbd2-7477797c0617" providerId="ADAL" clId="{322885FC-E510-4679-894F-AA7F30372FC3}" dt="2024-01-24T13:55:01.628" v="4669"/>
          <ac:spMkLst>
            <pc:docMk/>
            <pc:sldMk cId="2943891306" sldId="299"/>
            <ac:spMk id="5" creationId="{E823355C-D8B6-404E-94D0-C18DF0A2C1DE}"/>
          </ac:spMkLst>
        </pc:spChg>
        <pc:spChg chg="add del mod">
          <ac:chgData name="Gillian Redmond" userId="71cb8422-7de5-42c7-bbd2-7477797c0617" providerId="ADAL" clId="{322885FC-E510-4679-894F-AA7F30372FC3}" dt="2024-01-24T13:55:01.628" v="4669"/>
          <ac:spMkLst>
            <pc:docMk/>
            <pc:sldMk cId="2943891306" sldId="299"/>
            <ac:spMk id="6" creationId="{4818DE67-9FAA-4D2B-B429-583B0FA4127A}"/>
          </ac:spMkLst>
        </pc:spChg>
        <pc:spChg chg="add del mod">
          <ac:chgData name="Gillian Redmond" userId="71cb8422-7de5-42c7-bbd2-7477797c0617" providerId="ADAL" clId="{322885FC-E510-4679-894F-AA7F30372FC3}" dt="2024-01-24T13:55:01.628" v="4669"/>
          <ac:spMkLst>
            <pc:docMk/>
            <pc:sldMk cId="2943891306" sldId="299"/>
            <ac:spMk id="7" creationId="{5BDD0357-7F49-4085-BD32-FD9BFA597696}"/>
          </ac:spMkLst>
        </pc:spChg>
        <pc:spChg chg="add del mod">
          <ac:chgData name="Gillian Redmond" userId="71cb8422-7de5-42c7-bbd2-7477797c0617" providerId="ADAL" clId="{322885FC-E510-4679-894F-AA7F30372FC3}" dt="2024-01-24T13:55:01.628" v="4669"/>
          <ac:spMkLst>
            <pc:docMk/>
            <pc:sldMk cId="2943891306" sldId="299"/>
            <ac:spMk id="8" creationId="{7897552E-937F-4BBB-A7BD-1A6DD7B041A3}"/>
          </ac:spMkLst>
        </pc:spChg>
        <pc:spChg chg="add del mod">
          <ac:chgData name="Gillian Redmond" userId="71cb8422-7de5-42c7-bbd2-7477797c0617" providerId="ADAL" clId="{322885FC-E510-4679-894F-AA7F30372FC3}" dt="2024-01-24T13:55:01.628" v="4669"/>
          <ac:spMkLst>
            <pc:docMk/>
            <pc:sldMk cId="2943891306" sldId="299"/>
            <ac:spMk id="9" creationId="{0943DAE5-FD46-41A1-A1C0-ACB1744B4B11}"/>
          </ac:spMkLst>
        </pc:spChg>
        <pc:spChg chg="add del mod">
          <ac:chgData name="Gillian Redmond" userId="71cb8422-7de5-42c7-bbd2-7477797c0617" providerId="ADAL" clId="{322885FC-E510-4679-894F-AA7F30372FC3}" dt="2024-01-24T13:55:01.628" v="4669"/>
          <ac:spMkLst>
            <pc:docMk/>
            <pc:sldMk cId="2943891306" sldId="299"/>
            <ac:spMk id="10" creationId="{64144D1F-AEF2-4C13-86F5-983BF78FF2CF}"/>
          </ac:spMkLst>
        </pc:spChg>
        <pc:spChg chg="add del mod">
          <ac:chgData name="Gillian Redmond" userId="71cb8422-7de5-42c7-bbd2-7477797c0617" providerId="ADAL" clId="{322885FC-E510-4679-894F-AA7F30372FC3}" dt="2024-01-24T13:55:01.628" v="4669"/>
          <ac:spMkLst>
            <pc:docMk/>
            <pc:sldMk cId="2943891306" sldId="299"/>
            <ac:spMk id="11" creationId="{DE4DF70E-55F0-46F5-87CF-C7FC6A4B4BE8}"/>
          </ac:spMkLst>
        </pc:spChg>
        <pc:spChg chg="mod">
          <ac:chgData name="Gillian Redmond" userId="71cb8422-7de5-42c7-bbd2-7477797c0617" providerId="ADAL" clId="{322885FC-E510-4679-894F-AA7F30372FC3}" dt="2024-01-24T13:55:01.628" v="4669"/>
          <ac:spMkLst>
            <pc:docMk/>
            <pc:sldMk cId="2943891306" sldId="299"/>
            <ac:spMk id="13" creationId="{A52227D7-818A-437D-9B41-385D36EAFBC4}"/>
          </ac:spMkLst>
        </pc:spChg>
        <pc:spChg chg="mod">
          <ac:chgData name="Gillian Redmond" userId="71cb8422-7de5-42c7-bbd2-7477797c0617" providerId="ADAL" clId="{322885FC-E510-4679-894F-AA7F30372FC3}" dt="2024-01-24T13:55:01.628" v="4669"/>
          <ac:spMkLst>
            <pc:docMk/>
            <pc:sldMk cId="2943891306" sldId="299"/>
            <ac:spMk id="14" creationId="{35949216-072D-427F-9E94-C22E4EA376A9}"/>
          </ac:spMkLst>
        </pc:spChg>
        <pc:spChg chg="mod">
          <ac:chgData name="Gillian Redmond" userId="71cb8422-7de5-42c7-bbd2-7477797c0617" providerId="ADAL" clId="{322885FC-E510-4679-894F-AA7F30372FC3}" dt="2024-01-24T13:55:01.628" v="4669"/>
          <ac:spMkLst>
            <pc:docMk/>
            <pc:sldMk cId="2943891306" sldId="299"/>
            <ac:spMk id="15" creationId="{86C2C231-5BA7-452C-9C1C-D4103A88C31C}"/>
          </ac:spMkLst>
        </pc:spChg>
        <pc:spChg chg="add del mod">
          <ac:chgData name="Gillian Redmond" userId="71cb8422-7de5-42c7-bbd2-7477797c0617" providerId="ADAL" clId="{322885FC-E510-4679-894F-AA7F30372FC3}" dt="2024-01-24T13:55:01.628" v="4669"/>
          <ac:spMkLst>
            <pc:docMk/>
            <pc:sldMk cId="2943891306" sldId="299"/>
            <ac:spMk id="16" creationId="{CA7F6990-8AFF-44FF-8890-47148B240546}"/>
          </ac:spMkLst>
        </pc:spChg>
        <pc:spChg chg="add del mod">
          <ac:chgData name="Gillian Redmond" userId="71cb8422-7de5-42c7-bbd2-7477797c0617" providerId="ADAL" clId="{322885FC-E510-4679-894F-AA7F30372FC3}" dt="2024-01-24T13:55:01.628" v="4669"/>
          <ac:spMkLst>
            <pc:docMk/>
            <pc:sldMk cId="2943891306" sldId="299"/>
            <ac:spMk id="17" creationId="{4E363128-99E9-4026-9C64-ED5061240197}"/>
          </ac:spMkLst>
        </pc:spChg>
        <pc:spChg chg="add del mod">
          <ac:chgData name="Gillian Redmond" userId="71cb8422-7de5-42c7-bbd2-7477797c0617" providerId="ADAL" clId="{322885FC-E510-4679-894F-AA7F30372FC3}" dt="2024-01-24T13:55:01.628" v="4669"/>
          <ac:spMkLst>
            <pc:docMk/>
            <pc:sldMk cId="2943891306" sldId="299"/>
            <ac:spMk id="18" creationId="{B8937ED0-6B34-4020-B36B-5DDDFBBD0DD2}"/>
          </ac:spMkLst>
        </pc:spChg>
        <pc:spChg chg="add del mod">
          <ac:chgData name="Gillian Redmond" userId="71cb8422-7de5-42c7-bbd2-7477797c0617" providerId="ADAL" clId="{322885FC-E510-4679-894F-AA7F30372FC3}" dt="2024-01-24T13:55:01.628" v="4669"/>
          <ac:spMkLst>
            <pc:docMk/>
            <pc:sldMk cId="2943891306" sldId="299"/>
            <ac:spMk id="19" creationId="{CBAE836C-6B8F-4B07-A7B5-C58DA186EA6A}"/>
          </ac:spMkLst>
        </pc:spChg>
        <pc:spChg chg="add del mod">
          <ac:chgData name="Gillian Redmond" userId="71cb8422-7de5-42c7-bbd2-7477797c0617" providerId="ADAL" clId="{322885FC-E510-4679-894F-AA7F30372FC3}" dt="2024-01-24T13:55:01.628" v="4669"/>
          <ac:spMkLst>
            <pc:docMk/>
            <pc:sldMk cId="2943891306" sldId="299"/>
            <ac:spMk id="20" creationId="{DE54629E-53C4-40CD-92D4-8BC49A29BFF0}"/>
          </ac:spMkLst>
        </pc:spChg>
        <pc:spChg chg="add del mod">
          <ac:chgData name="Gillian Redmond" userId="71cb8422-7de5-42c7-bbd2-7477797c0617" providerId="ADAL" clId="{322885FC-E510-4679-894F-AA7F30372FC3}" dt="2024-01-24T13:55:01.628" v="4669"/>
          <ac:spMkLst>
            <pc:docMk/>
            <pc:sldMk cId="2943891306" sldId="299"/>
            <ac:spMk id="21" creationId="{3C105F81-EEBD-4842-9EA3-B8C3E40BACFB}"/>
          </ac:spMkLst>
        </pc:spChg>
        <pc:spChg chg="add del mod">
          <ac:chgData name="Gillian Redmond" userId="71cb8422-7de5-42c7-bbd2-7477797c0617" providerId="ADAL" clId="{322885FC-E510-4679-894F-AA7F30372FC3}" dt="2024-01-24T13:55:01.628" v="4669"/>
          <ac:spMkLst>
            <pc:docMk/>
            <pc:sldMk cId="2943891306" sldId="299"/>
            <ac:spMk id="22" creationId="{99E9E1A5-A788-4099-BEAC-A5E959C586AE}"/>
          </ac:spMkLst>
        </pc:spChg>
        <pc:spChg chg="add del mod">
          <ac:chgData name="Gillian Redmond" userId="71cb8422-7de5-42c7-bbd2-7477797c0617" providerId="ADAL" clId="{322885FC-E510-4679-894F-AA7F30372FC3}" dt="2024-01-24T13:55:01.628" v="4669"/>
          <ac:spMkLst>
            <pc:docMk/>
            <pc:sldMk cId="2943891306" sldId="299"/>
            <ac:spMk id="23" creationId="{E7F9EEEC-A1F3-457E-B587-2F128354432F}"/>
          </ac:spMkLst>
        </pc:spChg>
        <pc:spChg chg="add del mod">
          <ac:chgData name="Gillian Redmond" userId="71cb8422-7de5-42c7-bbd2-7477797c0617" providerId="ADAL" clId="{322885FC-E510-4679-894F-AA7F30372FC3}" dt="2024-01-24T13:55:01.628" v="4669"/>
          <ac:spMkLst>
            <pc:docMk/>
            <pc:sldMk cId="2943891306" sldId="299"/>
            <ac:spMk id="24" creationId="{C1E89243-F7EA-4BF6-A011-4C5829FFC679}"/>
          </ac:spMkLst>
        </pc:spChg>
        <pc:grpChg chg="add del mod">
          <ac:chgData name="Gillian Redmond" userId="71cb8422-7de5-42c7-bbd2-7477797c0617" providerId="ADAL" clId="{322885FC-E510-4679-894F-AA7F30372FC3}" dt="2024-01-24T13:55:01.628" v="4669"/>
          <ac:grpSpMkLst>
            <pc:docMk/>
            <pc:sldMk cId="2943891306" sldId="299"/>
            <ac:grpSpMk id="4" creationId="{E792CEBE-CFDB-461F-AD6D-3F442122B51D}"/>
          </ac:grpSpMkLst>
        </pc:grpChg>
        <pc:grpChg chg="add del mod">
          <ac:chgData name="Gillian Redmond" userId="71cb8422-7de5-42c7-bbd2-7477797c0617" providerId="ADAL" clId="{322885FC-E510-4679-894F-AA7F30372FC3}" dt="2024-01-24T13:55:01.628" v="4669"/>
          <ac:grpSpMkLst>
            <pc:docMk/>
            <pc:sldMk cId="2943891306" sldId="299"/>
            <ac:grpSpMk id="12" creationId="{4364D533-3FBB-4CB8-9260-820096F36A11}"/>
          </ac:grpSpMkLst>
        </pc:grpChg>
      </pc:sldChg>
      <pc:sldChg chg="addSp delSp modSp new mod">
        <pc:chgData name="Gillian Redmond" userId="71cb8422-7de5-42c7-bbd2-7477797c0617" providerId="ADAL" clId="{322885FC-E510-4679-894F-AA7F30372FC3}" dt="2024-01-24T13:58:31.617" v="4676"/>
        <pc:sldMkLst>
          <pc:docMk/>
          <pc:sldMk cId="302098873" sldId="300"/>
        </pc:sldMkLst>
        <pc:spChg chg="del">
          <ac:chgData name="Gillian Redmond" userId="71cb8422-7de5-42c7-bbd2-7477797c0617" providerId="ADAL" clId="{322885FC-E510-4679-894F-AA7F30372FC3}" dt="2024-01-24T13:55:43.369" v="4671" actId="478"/>
          <ac:spMkLst>
            <pc:docMk/>
            <pc:sldMk cId="302098873" sldId="300"/>
            <ac:spMk id="2" creationId="{D3178912-BE3F-4BF1-B480-694132FEBE25}"/>
          </ac:spMkLst>
        </pc:spChg>
        <pc:spChg chg="del">
          <ac:chgData name="Gillian Redmond" userId="71cb8422-7de5-42c7-bbd2-7477797c0617" providerId="ADAL" clId="{322885FC-E510-4679-894F-AA7F30372FC3}" dt="2024-01-24T13:55:36.128" v="4670"/>
          <ac:spMkLst>
            <pc:docMk/>
            <pc:sldMk cId="302098873" sldId="300"/>
            <ac:spMk id="3" creationId="{4E8940C2-501F-47AB-BE7F-9C72614693C0}"/>
          </ac:spMkLst>
        </pc:spChg>
        <pc:picChg chg="add mod">
          <ac:chgData name="Gillian Redmond" userId="71cb8422-7de5-42c7-bbd2-7477797c0617" providerId="ADAL" clId="{322885FC-E510-4679-894F-AA7F30372FC3}" dt="2024-01-24T13:55:57.739" v="4675" actId="14100"/>
          <ac:picMkLst>
            <pc:docMk/>
            <pc:sldMk cId="302098873" sldId="300"/>
            <ac:picMk id="4" creationId="{4435B32C-020E-445F-B583-BA7F08BA500D}"/>
          </ac:picMkLst>
        </pc:picChg>
        <pc:picChg chg="del">
          <ac:chgData name="Gillian Redmond" userId="71cb8422-7de5-42c7-bbd2-7477797c0617" providerId="ADAL" clId="{322885FC-E510-4679-894F-AA7F30372FC3}" dt="2024-01-24T13:58:31.617" v="4676"/>
          <ac:picMkLst>
            <pc:docMk/>
            <pc:sldMk cId="302098873" sldId="300"/>
            <ac:picMk id="5" creationId="{0C97A29D-2D50-4060-8D07-59A88DA23E11}"/>
          </ac:picMkLst>
        </pc:picChg>
      </pc:sldChg>
      <pc:sldChg chg="addSp delSp modSp new mod">
        <pc:chgData name="Gillian Redmond" userId="71cb8422-7de5-42c7-bbd2-7477797c0617" providerId="ADAL" clId="{322885FC-E510-4679-894F-AA7F30372FC3}" dt="2024-01-24T13:58:59.658" v="4681" actId="14100"/>
        <pc:sldMkLst>
          <pc:docMk/>
          <pc:sldMk cId="1349966373" sldId="301"/>
        </pc:sldMkLst>
        <pc:spChg chg="del">
          <ac:chgData name="Gillian Redmond" userId="71cb8422-7de5-42c7-bbd2-7477797c0617" providerId="ADAL" clId="{322885FC-E510-4679-894F-AA7F30372FC3}" dt="2024-01-24T13:58:51.410" v="4679" actId="478"/>
          <ac:spMkLst>
            <pc:docMk/>
            <pc:sldMk cId="1349966373" sldId="301"/>
            <ac:spMk id="2" creationId="{DE25B2D3-F8C1-4C7D-902B-99D6BA67A0DD}"/>
          </ac:spMkLst>
        </pc:spChg>
        <pc:picChg chg="add mod">
          <ac:chgData name="Gillian Redmond" userId="71cb8422-7de5-42c7-bbd2-7477797c0617" providerId="ADAL" clId="{322885FC-E510-4679-894F-AA7F30372FC3}" dt="2024-01-24T13:58:59.658" v="4681" actId="14100"/>
          <ac:picMkLst>
            <pc:docMk/>
            <pc:sldMk cId="1349966373" sldId="301"/>
            <ac:picMk id="4" creationId="{5F16FB60-6A1B-46EA-8390-84FD74DB0E3F}"/>
          </ac:picMkLst>
        </pc:picChg>
      </pc:sldChg>
      <pc:sldChg chg="addSp delSp modSp new mod setBg setClrOvrMap">
        <pc:chgData name="Gillian Redmond" userId="71cb8422-7de5-42c7-bbd2-7477797c0617" providerId="ADAL" clId="{322885FC-E510-4679-894F-AA7F30372FC3}" dt="2024-01-24T14:02:00.365" v="4709" actId="27614"/>
        <pc:sldMkLst>
          <pc:docMk/>
          <pc:sldMk cId="1250746390" sldId="302"/>
        </pc:sldMkLst>
        <pc:spChg chg="del">
          <ac:chgData name="Gillian Redmond" userId="71cb8422-7de5-42c7-bbd2-7477797c0617" providerId="ADAL" clId="{322885FC-E510-4679-894F-AA7F30372FC3}" dt="2024-01-24T14:00:27.810" v="4690" actId="478"/>
          <ac:spMkLst>
            <pc:docMk/>
            <pc:sldMk cId="1250746390" sldId="302"/>
            <ac:spMk id="2" creationId="{F3C5DDFC-1D66-4E7B-812F-537475CBDAB3}"/>
          </ac:spMkLst>
        </pc:spChg>
        <pc:spChg chg="del mod">
          <ac:chgData name="Gillian Redmond" userId="71cb8422-7de5-42c7-bbd2-7477797c0617" providerId="ADAL" clId="{322885FC-E510-4679-894F-AA7F30372FC3}" dt="2024-01-24T14:00:23.500" v="4689"/>
          <ac:spMkLst>
            <pc:docMk/>
            <pc:sldMk cId="1250746390" sldId="302"/>
            <ac:spMk id="3" creationId="{369B6629-F00F-4814-86E0-089F17ECFC60}"/>
          </ac:spMkLst>
        </pc:spChg>
        <pc:spChg chg="add del">
          <ac:chgData name="Gillian Redmond" userId="71cb8422-7de5-42c7-bbd2-7477797c0617" providerId="ADAL" clId="{322885FC-E510-4679-894F-AA7F30372FC3}" dt="2024-01-24T14:01:56.801" v="4708" actId="26606"/>
          <ac:spMkLst>
            <pc:docMk/>
            <pc:sldMk cId="1250746390" sldId="302"/>
            <ac:spMk id="7" creationId="{0352D33D-F203-431A-A545-DB0A8A0D376B}"/>
          </ac:spMkLst>
        </pc:spChg>
        <pc:spChg chg="add del">
          <ac:chgData name="Gillian Redmond" userId="71cb8422-7de5-42c7-bbd2-7477797c0617" providerId="ADAL" clId="{322885FC-E510-4679-894F-AA7F30372FC3}" dt="2024-01-24T14:01:56.801" v="4708" actId="26606"/>
          <ac:spMkLst>
            <pc:docMk/>
            <pc:sldMk cId="1250746390" sldId="302"/>
            <ac:spMk id="8" creationId="{DEC33493-8EA2-4BEB-9BF0-04EE8ADD1C18}"/>
          </ac:spMkLst>
        </pc:spChg>
        <pc:spChg chg="add del">
          <ac:chgData name="Gillian Redmond" userId="71cb8422-7de5-42c7-bbd2-7477797c0617" providerId="ADAL" clId="{322885FC-E510-4679-894F-AA7F30372FC3}" dt="2024-01-24T14:00:52.398" v="4696" actId="26606"/>
          <ac:spMkLst>
            <pc:docMk/>
            <pc:sldMk cId="1250746390" sldId="302"/>
            <ac:spMk id="9" creationId="{05065235-3A93-4FF7-8E84-DE0952E15E22}"/>
          </ac:spMkLst>
        </pc:spChg>
        <pc:spChg chg="add del">
          <ac:chgData name="Gillian Redmond" userId="71cb8422-7de5-42c7-bbd2-7477797c0617" providerId="ADAL" clId="{322885FC-E510-4679-894F-AA7F30372FC3}" dt="2024-01-24T14:01:56.801" v="4708" actId="26606"/>
          <ac:spMkLst>
            <pc:docMk/>
            <pc:sldMk cId="1250746390" sldId="302"/>
            <ac:spMk id="10" creationId="{171D13A1-4626-4D50-9DF7-71BB7B6B7294}"/>
          </ac:spMkLst>
        </pc:spChg>
        <pc:spChg chg="add del">
          <ac:chgData name="Gillian Redmond" userId="71cb8422-7de5-42c7-bbd2-7477797c0617" providerId="ADAL" clId="{322885FC-E510-4679-894F-AA7F30372FC3}" dt="2024-01-24T14:01:56.801" v="4708" actId="26606"/>
          <ac:spMkLst>
            <pc:docMk/>
            <pc:sldMk cId="1250746390" sldId="302"/>
            <ac:spMk id="11" creationId="{05065235-3A93-4FF7-8E84-DE0952E15E22}"/>
          </ac:spMkLst>
        </pc:spChg>
        <pc:spChg chg="add del">
          <ac:chgData name="Gillian Redmond" userId="71cb8422-7de5-42c7-bbd2-7477797c0617" providerId="ADAL" clId="{322885FC-E510-4679-894F-AA7F30372FC3}" dt="2024-01-24T14:00:52.398" v="4696" actId="26606"/>
          <ac:spMkLst>
            <pc:docMk/>
            <pc:sldMk cId="1250746390" sldId="302"/>
            <ac:spMk id="12" creationId="{0352D33D-F203-431A-A545-DB0A8A0D376B}"/>
          </ac:spMkLst>
        </pc:spChg>
        <pc:spChg chg="add del">
          <ac:chgData name="Gillian Redmond" userId="71cb8422-7de5-42c7-bbd2-7477797c0617" providerId="ADAL" clId="{322885FC-E510-4679-894F-AA7F30372FC3}" dt="2024-01-24T14:01:46.513" v="4701" actId="26606"/>
          <ac:spMkLst>
            <pc:docMk/>
            <pc:sldMk cId="1250746390" sldId="302"/>
            <ac:spMk id="13" creationId="{0352D33D-F203-431A-A545-DB0A8A0D376B}"/>
          </ac:spMkLst>
        </pc:spChg>
        <pc:spChg chg="add del">
          <ac:chgData name="Gillian Redmond" userId="71cb8422-7de5-42c7-bbd2-7477797c0617" providerId="ADAL" clId="{322885FC-E510-4679-894F-AA7F30372FC3}" dt="2024-01-24T14:00:52.398" v="4696" actId="26606"/>
          <ac:spMkLst>
            <pc:docMk/>
            <pc:sldMk cId="1250746390" sldId="302"/>
            <ac:spMk id="14" creationId="{DEC33493-8EA2-4BEB-9BF0-04EE8ADD1C18}"/>
          </ac:spMkLst>
        </pc:spChg>
        <pc:spChg chg="add del">
          <ac:chgData name="Gillian Redmond" userId="71cb8422-7de5-42c7-bbd2-7477797c0617" providerId="ADAL" clId="{322885FC-E510-4679-894F-AA7F30372FC3}" dt="2024-01-24T14:01:46.513" v="4701" actId="26606"/>
          <ac:spMkLst>
            <pc:docMk/>
            <pc:sldMk cId="1250746390" sldId="302"/>
            <ac:spMk id="15" creationId="{05065235-3A93-4FF7-8E84-DE0952E15E22}"/>
          </ac:spMkLst>
        </pc:spChg>
        <pc:spChg chg="add del">
          <ac:chgData name="Gillian Redmond" userId="71cb8422-7de5-42c7-bbd2-7477797c0617" providerId="ADAL" clId="{322885FC-E510-4679-894F-AA7F30372FC3}" dt="2024-01-24T14:00:52.398" v="4696" actId="26606"/>
          <ac:spMkLst>
            <pc:docMk/>
            <pc:sldMk cId="1250746390" sldId="302"/>
            <ac:spMk id="16" creationId="{171D13A1-4626-4D50-9DF7-71BB7B6B7294}"/>
          </ac:spMkLst>
        </pc:spChg>
        <pc:spChg chg="add del">
          <ac:chgData name="Gillian Redmond" userId="71cb8422-7de5-42c7-bbd2-7477797c0617" providerId="ADAL" clId="{322885FC-E510-4679-894F-AA7F30372FC3}" dt="2024-01-24T14:01:46.513" v="4701" actId="26606"/>
          <ac:spMkLst>
            <pc:docMk/>
            <pc:sldMk cId="1250746390" sldId="302"/>
            <ac:spMk id="18" creationId="{DEC33493-8EA2-4BEB-9BF0-04EE8ADD1C18}"/>
          </ac:spMkLst>
        </pc:spChg>
        <pc:spChg chg="add del">
          <ac:chgData name="Gillian Redmond" userId="71cb8422-7de5-42c7-bbd2-7477797c0617" providerId="ADAL" clId="{322885FC-E510-4679-894F-AA7F30372FC3}" dt="2024-01-24T14:01:46.513" v="4701" actId="26606"/>
          <ac:spMkLst>
            <pc:docMk/>
            <pc:sldMk cId="1250746390" sldId="302"/>
            <ac:spMk id="20" creationId="{171D13A1-4626-4D50-9DF7-71BB7B6B7294}"/>
          </ac:spMkLst>
        </pc:spChg>
        <pc:spChg chg="add del">
          <ac:chgData name="Gillian Redmond" userId="71cb8422-7de5-42c7-bbd2-7477797c0617" providerId="ADAL" clId="{322885FC-E510-4679-894F-AA7F30372FC3}" dt="2024-01-24T14:01:47.433" v="4703" actId="26606"/>
          <ac:spMkLst>
            <pc:docMk/>
            <pc:sldMk cId="1250746390" sldId="302"/>
            <ac:spMk id="22" creationId="{3BAF1561-20C4-41FD-A35F-BF2B9E727F3E}"/>
          </ac:spMkLst>
        </pc:spChg>
        <pc:spChg chg="add del">
          <ac:chgData name="Gillian Redmond" userId="71cb8422-7de5-42c7-bbd2-7477797c0617" providerId="ADAL" clId="{322885FC-E510-4679-894F-AA7F30372FC3}" dt="2024-01-24T14:01:47.433" v="4703" actId="26606"/>
          <ac:spMkLst>
            <pc:docMk/>
            <pc:sldMk cId="1250746390" sldId="302"/>
            <ac:spMk id="23" creationId="{839DC788-B140-4F3E-A91E-CB3E70ED940A}"/>
          </ac:spMkLst>
        </pc:spChg>
        <pc:spChg chg="add del">
          <ac:chgData name="Gillian Redmond" userId="71cb8422-7de5-42c7-bbd2-7477797c0617" providerId="ADAL" clId="{322885FC-E510-4679-894F-AA7F30372FC3}" dt="2024-01-24T14:01:47.433" v="4703" actId="26606"/>
          <ac:spMkLst>
            <pc:docMk/>
            <pc:sldMk cId="1250746390" sldId="302"/>
            <ac:spMk id="25" creationId="{05065235-3A93-4FF7-8E84-DE0952E15E22}"/>
          </ac:spMkLst>
        </pc:spChg>
        <pc:spChg chg="add del">
          <ac:chgData name="Gillian Redmond" userId="71cb8422-7de5-42c7-bbd2-7477797c0617" providerId="ADAL" clId="{322885FC-E510-4679-894F-AA7F30372FC3}" dt="2024-01-24T14:01:48.136" v="4705" actId="26606"/>
          <ac:spMkLst>
            <pc:docMk/>
            <pc:sldMk cId="1250746390" sldId="302"/>
            <ac:spMk id="27" creationId="{05065235-3A93-4FF7-8E84-DE0952E15E22}"/>
          </ac:spMkLst>
        </pc:spChg>
        <pc:spChg chg="add del">
          <ac:chgData name="Gillian Redmond" userId="71cb8422-7de5-42c7-bbd2-7477797c0617" providerId="ADAL" clId="{322885FC-E510-4679-894F-AA7F30372FC3}" dt="2024-01-24T14:01:56.798" v="4707" actId="26606"/>
          <ac:spMkLst>
            <pc:docMk/>
            <pc:sldMk cId="1250746390" sldId="302"/>
            <ac:spMk id="30" creationId="{05065235-3A93-4FF7-8E84-DE0952E15E22}"/>
          </ac:spMkLst>
        </pc:spChg>
        <pc:picChg chg="add del">
          <ac:chgData name="Gillian Redmond" userId="71cb8422-7de5-42c7-bbd2-7477797c0617" providerId="ADAL" clId="{322885FC-E510-4679-894F-AA7F30372FC3}" dt="2024-01-24T14:00:20.026" v="4688"/>
          <ac:picMkLst>
            <pc:docMk/>
            <pc:sldMk cId="1250746390" sldId="302"/>
            <ac:picMk id="4" creationId="{439CA047-9A4C-4C16-98FA-397DCF143372}"/>
          </ac:picMkLst>
        </pc:picChg>
        <pc:picChg chg="add mod">
          <ac:chgData name="Gillian Redmond" userId="71cb8422-7de5-42c7-bbd2-7477797c0617" providerId="ADAL" clId="{322885FC-E510-4679-894F-AA7F30372FC3}" dt="2024-01-24T14:02:00.365" v="4709" actId="27614"/>
          <ac:picMkLst>
            <pc:docMk/>
            <pc:sldMk cId="1250746390" sldId="302"/>
            <ac:picMk id="5" creationId="{6453FB78-4038-4528-8858-4AE05B1AD40B}"/>
          </ac:picMkLst>
        </pc:picChg>
        <pc:picChg chg="add del">
          <ac:chgData name="Gillian Redmond" userId="71cb8422-7de5-42c7-bbd2-7477797c0617" providerId="ADAL" clId="{322885FC-E510-4679-894F-AA7F30372FC3}" dt="2024-01-24T14:01:56.798" v="4707" actId="26606"/>
          <ac:picMkLst>
            <pc:docMk/>
            <pc:sldMk cId="1250746390" sldId="302"/>
            <ac:picMk id="29" creationId="{EE09A529-E47C-4634-BB98-0A9526C372B4}"/>
          </ac:picMkLst>
        </pc:picChg>
        <pc:cxnChg chg="add del">
          <ac:chgData name="Gillian Redmond" userId="71cb8422-7de5-42c7-bbd2-7477797c0617" providerId="ADAL" clId="{322885FC-E510-4679-894F-AA7F30372FC3}" dt="2024-01-24T14:01:47.433" v="4703" actId="26606"/>
          <ac:cxnSpMkLst>
            <pc:docMk/>
            <pc:sldMk cId="1250746390" sldId="302"/>
            <ac:cxnSpMk id="24" creationId="{FC18D930-0EEE-448F-ABF1-2AA3C83DA552}"/>
          </ac:cxnSpMkLst>
        </pc:cxnChg>
      </pc:sldChg>
      <pc:sldChg chg="addSp delSp modSp new mod">
        <pc:chgData name="Gillian Redmond" userId="71cb8422-7de5-42c7-bbd2-7477797c0617" providerId="ADAL" clId="{322885FC-E510-4679-894F-AA7F30372FC3}" dt="2024-01-24T14:03:29.132" v="4716" actId="14100"/>
        <pc:sldMkLst>
          <pc:docMk/>
          <pc:sldMk cId="943251450" sldId="303"/>
        </pc:sldMkLst>
        <pc:spChg chg="del">
          <ac:chgData name="Gillian Redmond" userId="71cb8422-7de5-42c7-bbd2-7477797c0617" providerId="ADAL" clId="{322885FC-E510-4679-894F-AA7F30372FC3}" dt="2024-01-24T14:03:14.931" v="4712" actId="478"/>
          <ac:spMkLst>
            <pc:docMk/>
            <pc:sldMk cId="943251450" sldId="303"/>
            <ac:spMk id="2" creationId="{9C54C21A-0029-489A-9A86-9CA7FCF34539}"/>
          </ac:spMkLst>
        </pc:spChg>
        <pc:spChg chg="del">
          <ac:chgData name="Gillian Redmond" userId="71cb8422-7de5-42c7-bbd2-7477797c0617" providerId="ADAL" clId="{322885FC-E510-4679-894F-AA7F30372FC3}" dt="2024-01-24T14:03:08.633" v="4711"/>
          <ac:spMkLst>
            <pc:docMk/>
            <pc:sldMk cId="943251450" sldId="303"/>
            <ac:spMk id="3" creationId="{BCE442B7-7544-4041-9AE4-7A045C9BC609}"/>
          </ac:spMkLst>
        </pc:spChg>
        <pc:picChg chg="add mod">
          <ac:chgData name="Gillian Redmond" userId="71cb8422-7de5-42c7-bbd2-7477797c0617" providerId="ADAL" clId="{322885FC-E510-4679-894F-AA7F30372FC3}" dt="2024-01-24T14:03:29.132" v="4716" actId="14100"/>
          <ac:picMkLst>
            <pc:docMk/>
            <pc:sldMk cId="943251450" sldId="303"/>
            <ac:picMk id="4" creationId="{CD9EF3CF-5212-43C3-A36A-23A659A33EC1}"/>
          </ac:picMkLst>
        </pc:picChg>
      </pc:sldChg>
      <pc:sldChg chg="addSp delSp modSp new del mod">
        <pc:chgData name="Gillian Redmond" userId="71cb8422-7de5-42c7-bbd2-7477797c0617" providerId="ADAL" clId="{322885FC-E510-4679-894F-AA7F30372FC3}" dt="2024-02-05T14:14:57.521" v="4881" actId="47"/>
        <pc:sldMkLst>
          <pc:docMk/>
          <pc:sldMk cId="2620390254" sldId="304"/>
        </pc:sldMkLst>
        <pc:spChg chg="add del mod">
          <ac:chgData name="Gillian Redmond" userId="71cb8422-7de5-42c7-bbd2-7477797c0617" providerId="ADAL" clId="{322885FC-E510-4679-894F-AA7F30372FC3}" dt="2024-02-02T16:16:49.857" v="4871" actId="478"/>
          <ac:spMkLst>
            <pc:docMk/>
            <pc:sldMk cId="2620390254" sldId="304"/>
            <ac:spMk id="2" creationId="{82E973D1-9EDE-455E-9E14-575F42F5963F}"/>
          </ac:spMkLst>
        </pc:spChg>
      </pc:sldChg>
      <pc:sldChg chg="addSp modSp new del mod">
        <pc:chgData name="Gillian Redmond" userId="71cb8422-7de5-42c7-bbd2-7477797c0617" providerId="ADAL" clId="{322885FC-E510-4679-894F-AA7F30372FC3}" dt="2024-02-05T14:14:51.661" v="4880" actId="47"/>
        <pc:sldMkLst>
          <pc:docMk/>
          <pc:sldMk cId="1509370254" sldId="305"/>
        </pc:sldMkLst>
        <pc:picChg chg="add mod">
          <ac:chgData name="Gillian Redmond" userId="71cb8422-7de5-42c7-bbd2-7477797c0617" providerId="ADAL" clId="{322885FC-E510-4679-894F-AA7F30372FC3}" dt="2024-02-05T14:14:21.281" v="4879" actId="14100"/>
          <ac:picMkLst>
            <pc:docMk/>
            <pc:sldMk cId="1509370254" sldId="305"/>
            <ac:picMk id="4" creationId="{215EE8E7-BE3F-44D2-8FC2-EFB51EA213F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1" tIns="45715" rIns="91431" bIns="45715" rtlCol="0"/>
          <a:lstStyle>
            <a:lvl1pPr algn="l">
              <a:defRPr sz="1200"/>
            </a:lvl1pPr>
          </a:lstStyle>
          <a:p>
            <a:endParaRPr lang="en-GB"/>
          </a:p>
        </p:txBody>
      </p:sp>
      <p:sp>
        <p:nvSpPr>
          <p:cNvPr id="3" name="Date Placeholder 2"/>
          <p:cNvSpPr>
            <a:spLocks noGrp="1"/>
          </p:cNvSpPr>
          <p:nvPr>
            <p:ph type="dt" idx="1"/>
          </p:nvPr>
        </p:nvSpPr>
        <p:spPr>
          <a:xfrm>
            <a:off x="3850444" y="0"/>
            <a:ext cx="2945659" cy="498056"/>
          </a:xfrm>
          <a:prstGeom prst="rect">
            <a:avLst/>
          </a:prstGeom>
        </p:spPr>
        <p:txBody>
          <a:bodyPr vert="horz" lIns="91431" tIns="45715" rIns="91431" bIns="45715" rtlCol="0"/>
          <a:lstStyle>
            <a:lvl1pPr algn="r">
              <a:defRPr sz="1200"/>
            </a:lvl1pPr>
          </a:lstStyle>
          <a:p>
            <a:fld id="{DE7E80C3-34F9-42C2-A7AE-432B86E5533D}" type="datetimeFigureOut">
              <a:rPr lang="en-GB" smtClean="0"/>
              <a:t>09/06/2025</a:t>
            </a:fld>
            <a:endParaRPr lang="en-GB"/>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31" tIns="45715" rIns="91431" bIns="45715"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1" tIns="45715" rIns="91431" bIns="4571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4"/>
            <a:ext cx="2945659" cy="498055"/>
          </a:xfrm>
          <a:prstGeom prst="rect">
            <a:avLst/>
          </a:prstGeom>
        </p:spPr>
        <p:txBody>
          <a:bodyPr vert="horz" lIns="91431" tIns="45715" rIns="91431" bIns="45715"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4"/>
            <a:ext cx="2945659" cy="498055"/>
          </a:xfrm>
          <a:prstGeom prst="rect">
            <a:avLst/>
          </a:prstGeom>
        </p:spPr>
        <p:txBody>
          <a:bodyPr vert="horz" lIns="91431" tIns="45715" rIns="91431" bIns="45715" rtlCol="0" anchor="b"/>
          <a:lstStyle>
            <a:lvl1pPr algn="r">
              <a:defRPr sz="1200"/>
            </a:lvl1pPr>
          </a:lstStyle>
          <a:p>
            <a:fld id="{283892BA-62B4-4E2C-8320-6C2DCA38DFD1}" type="slidenum">
              <a:rPr lang="en-GB" smtClean="0"/>
              <a:t>‹#›</a:t>
            </a:fld>
            <a:endParaRPr lang="en-GB"/>
          </a:p>
        </p:txBody>
      </p:sp>
    </p:spTree>
    <p:extLst>
      <p:ext uri="{BB962C8B-B14F-4D97-AF65-F5344CB8AC3E}">
        <p14:creationId xmlns:p14="http://schemas.microsoft.com/office/powerpoint/2010/main" val="1059990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83892BA-62B4-4E2C-8320-6C2DCA38DFD1}" type="slidenum">
              <a:rPr lang="en-GB" smtClean="0"/>
              <a:t>1</a:t>
            </a:fld>
            <a:endParaRPr lang="en-GB"/>
          </a:p>
        </p:txBody>
      </p:sp>
    </p:spTree>
    <p:extLst>
      <p:ext uri="{BB962C8B-B14F-4D97-AF65-F5344CB8AC3E}">
        <p14:creationId xmlns:p14="http://schemas.microsoft.com/office/powerpoint/2010/main" val="3649186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83892BA-62B4-4E2C-8320-6C2DCA38DFD1}" type="slidenum">
              <a:rPr lang="en-GB" smtClean="0"/>
              <a:t>4</a:t>
            </a:fld>
            <a:endParaRPr lang="en-GB"/>
          </a:p>
        </p:txBody>
      </p:sp>
    </p:spTree>
    <p:extLst>
      <p:ext uri="{BB962C8B-B14F-4D97-AF65-F5344CB8AC3E}">
        <p14:creationId xmlns:p14="http://schemas.microsoft.com/office/powerpoint/2010/main" val="34087749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83892BA-62B4-4E2C-8320-6C2DCA38DFD1}" type="slidenum">
              <a:rPr lang="en-GB" smtClean="0"/>
              <a:t>15</a:t>
            </a:fld>
            <a:endParaRPr lang="en-GB"/>
          </a:p>
        </p:txBody>
      </p:sp>
    </p:spTree>
    <p:extLst>
      <p:ext uri="{BB962C8B-B14F-4D97-AF65-F5344CB8AC3E}">
        <p14:creationId xmlns:p14="http://schemas.microsoft.com/office/powerpoint/2010/main" val="637815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30C180D9-9F11-4367-AE9E-29E6A133128B}" type="datetimeFigureOut">
              <a:rPr lang="en-GB" smtClean="0"/>
              <a:t>09/06/2025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6E04A-DAA9-4814-AF87-FFC92E48153C}" type="slidenum">
              <a:rPr lang="en-GB" smtClean="0"/>
              <a:t>‹#›</a:t>
            </a:fld>
            <a:endParaRPr lang="en-GB"/>
          </a:p>
        </p:txBody>
      </p:sp>
    </p:spTree>
    <p:extLst>
      <p:ext uri="{BB962C8B-B14F-4D97-AF65-F5344CB8AC3E}">
        <p14:creationId xmlns:p14="http://schemas.microsoft.com/office/powerpoint/2010/main" val="3220410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C180D9-9F11-4367-AE9E-29E6A133128B}" type="datetimeFigureOut">
              <a:rPr lang="en-GB" smtClean="0"/>
              <a:t>09/06/2025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6E04A-DAA9-4814-AF87-FFC92E48153C}" type="slidenum">
              <a:rPr lang="en-GB" smtClean="0"/>
              <a:t>‹#›</a:t>
            </a:fld>
            <a:endParaRPr lang="en-GB"/>
          </a:p>
        </p:txBody>
      </p:sp>
    </p:spTree>
    <p:extLst>
      <p:ext uri="{BB962C8B-B14F-4D97-AF65-F5344CB8AC3E}">
        <p14:creationId xmlns:p14="http://schemas.microsoft.com/office/powerpoint/2010/main" val="38545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C180D9-9F11-4367-AE9E-29E6A133128B}" type="datetimeFigureOut">
              <a:rPr lang="en-GB" smtClean="0"/>
              <a:t>09/06/2025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6E04A-DAA9-4814-AF87-FFC92E48153C}" type="slidenum">
              <a:rPr lang="en-GB" smtClean="0"/>
              <a:t>‹#›</a:t>
            </a:fld>
            <a:endParaRPr lang="en-GB"/>
          </a:p>
        </p:txBody>
      </p:sp>
    </p:spTree>
    <p:extLst>
      <p:ext uri="{BB962C8B-B14F-4D97-AF65-F5344CB8AC3E}">
        <p14:creationId xmlns:p14="http://schemas.microsoft.com/office/powerpoint/2010/main" val="2837543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0C180D9-9F11-4367-AE9E-29E6A133128B}" type="datetimeFigureOut">
              <a:rPr lang="en-GB" smtClean="0"/>
              <a:t>09/06/2025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D6E04A-DAA9-4814-AF87-FFC92E48153C}" type="slidenum">
              <a:rPr lang="en-GB" smtClean="0"/>
              <a:t>‹#›</a:t>
            </a:fld>
            <a:endParaRPr lang="en-GB"/>
          </a:p>
        </p:txBody>
      </p:sp>
    </p:spTree>
    <p:extLst>
      <p:ext uri="{BB962C8B-B14F-4D97-AF65-F5344CB8AC3E}">
        <p14:creationId xmlns:p14="http://schemas.microsoft.com/office/powerpoint/2010/main" val="2113573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0C180D9-9F11-4367-AE9E-29E6A133128B}" type="datetimeFigureOut">
              <a:rPr lang="en-GB" smtClean="0"/>
              <a:t>09/06/2025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D6E04A-DAA9-4814-AF87-FFC92E48153C}" type="slidenum">
              <a:rPr lang="en-GB" smtClean="0"/>
              <a:t>‹#›</a:t>
            </a:fld>
            <a:endParaRPr lang="en-GB"/>
          </a:p>
        </p:txBody>
      </p:sp>
    </p:spTree>
    <p:extLst>
      <p:ext uri="{BB962C8B-B14F-4D97-AF65-F5344CB8AC3E}">
        <p14:creationId xmlns:p14="http://schemas.microsoft.com/office/powerpoint/2010/main" val="1043306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0C180D9-9F11-4367-AE9E-29E6A133128B}" type="datetimeFigureOut">
              <a:rPr lang="en-GB" smtClean="0"/>
              <a:t>09/06/2025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D6E04A-DAA9-4814-AF87-FFC92E48153C}" type="slidenum">
              <a:rPr lang="en-GB" smtClean="0"/>
              <a:t>‹#›</a:t>
            </a:fld>
            <a:endParaRPr lang="en-GB"/>
          </a:p>
        </p:txBody>
      </p:sp>
    </p:spTree>
    <p:extLst>
      <p:ext uri="{BB962C8B-B14F-4D97-AF65-F5344CB8AC3E}">
        <p14:creationId xmlns:p14="http://schemas.microsoft.com/office/powerpoint/2010/main" val="1257361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C180D9-9F11-4367-AE9E-29E6A133128B}" type="datetimeFigureOut">
              <a:rPr lang="en-GB" smtClean="0"/>
              <a:t>09/06/2025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D6E04A-DAA9-4814-AF87-FFC92E48153C}" type="slidenum">
              <a:rPr lang="en-GB" smtClean="0"/>
              <a:t>‹#›</a:t>
            </a:fld>
            <a:endParaRPr lang="en-GB"/>
          </a:p>
        </p:txBody>
      </p:sp>
    </p:spTree>
    <p:extLst>
      <p:ext uri="{BB962C8B-B14F-4D97-AF65-F5344CB8AC3E}">
        <p14:creationId xmlns:p14="http://schemas.microsoft.com/office/powerpoint/2010/main" val="2064095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0C180D9-9F11-4367-AE9E-29E6A133128B}" type="datetimeFigureOut">
              <a:rPr lang="en-GB" smtClean="0"/>
              <a:t>09/06/2025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D6E04A-DAA9-4814-AF87-FFC92E48153C}" type="slidenum">
              <a:rPr lang="en-GB" smtClean="0"/>
              <a:t>‹#›</a:t>
            </a:fld>
            <a:endParaRPr lang="en-GB"/>
          </a:p>
        </p:txBody>
      </p:sp>
    </p:spTree>
    <p:extLst>
      <p:ext uri="{BB962C8B-B14F-4D97-AF65-F5344CB8AC3E}">
        <p14:creationId xmlns:p14="http://schemas.microsoft.com/office/powerpoint/2010/main" val="938434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0C180D9-9F11-4367-AE9E-29E6A133128B}" type="datetimeFigureOut">
              <a:rPr lang="en-GB" smtClean="0"/>
              <a:t>09/06/2025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D6E04A-DAA9-4814-AF87-FFC92E48153C}" type="slidenum">
              <a:rPr lang="en-GB" smtClean="0"/>
              <a:t>‹#›</a:t>
            </a:fld>
            <a:endParaRPr lang="en-GB"/>
          </a:p>
        </p:txBody>
      </p:sp>
    </p:spTree>
    <p:extLst>
      <p:ext uri="{BB962C8B-B14F-4D97-AF65-F5344CB8AC3E}">
        <p14:creationId xmlns:p14="http://schemas.microsoft.com/office/powerpoint/2010/main" val="14869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C180D9-9F11-4367-AE9E-29E6A133128B}" type="datetimeFigureOut">
              <a:rPr lang="en-GB" smtClean="0"/>
              <a:t>09/06/2025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6E04A-DAA9-4814-AF87-FFC92E48153C}" type="slidenum">
              <a:rPr lang="en-GB" smtClean="0"/>
              <a:t>‹#›</a:t>
            </a:fld>
            <a:endParaRPr lang="en-GB"/>
          </a:p>
        </p:txBody>
      </p:sp>
    </p:spTree>
    <p:extLst>
      <p:ext uri="{BB962C8B-B14F-4D97-AF65-F5344CB8AC3E}">
        <p14:creationId xmlns:p14="http://schemas.microsoft.com/office/powerpoint/2010/main" val="2408684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C180D9-9F11-4367-AE9E-29E6A133128B}" type="datetimeFigureOut">
              <a:rPr lang="en-GB" smtClean="0"/>
              <a:t>09/06/2025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6E04A-DAA9-4814-AF87-FFC92E48153C}" type="slidenum">
              <a:rPr lang="en-GB" smtClean="0"/>
              <a:t>‹#›</a:t>
            </a:fld>
            <a:endParaRPr lang="en-GB"/>
          </a:p>
        </p:txBody>
      </p:sp>
    </p:spTree>
    <p:extLst>
      <p:ext uri="{BB962C8B-B14F-4D97-AF65-F5344CB8AC3E}">
        <p14:creationId xmlns:p14="http://schemas.microsoft.com/office/powerpoint/2010/main" val="14601944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30C180D9-9F11-4367-AE9E-29E6A133128B}" type="datetimeFigureOut">
              <a:rPr lang="en-GB" smtClean="0"/>
              <a:t>09/06/2025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0CD6E04A-DAA9-4814-AF87-FFC92E48153C}" type="slidenum">
              <a:rPr lang="en-GB" smtClean="0"/>
              <a:t>‹#›</a:t>
            </a:fld>
            <a:endParaRPr lang="en-GB"/>
          </a:p>
        </p:txBody>
      </p:sp>
    </p:spTree>
    <p:extLst>
      <p:ext uri="{BB962C8B-B14F-4D97-AF65-F5344CB8AC3E}">
        <p14:creationId xmlns:p14="http://schemas.microsoft.com/office/powerpoint/2010/main" val="274484572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hyperlink" Target="http://www.holytrinityprimary.co.uk/" TargetMode="Externa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hyperlink" Target="mailto:office@holytrinityprimary.co.u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9.jpeg"/><Relationship Id="rId7" Type="http://schemas.openxmlformats.org/officeDocument/2006/relationships/image" Target="../media/image4.jpe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4.jpeg"/><Relationship Id="rId7"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12.jpe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7.jpeg"/><Relationship Id="rId7"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 Id="rId9" Type="http://schemas.openxmlformats.org/officeDocument/2006/relationships/image" Target="../media/image22.jpeg"/></Relationships>
</file>

<file path=ppt/slides/_rels/slide9.xml.rels><?xml version="1.0" encoding="UTF-8" standalone="yes"?>
<Relationships xmlns="http://schemas.openxmlformats.org/package/2006/relationships"><Relationship Id="rId8" Type="http://schemas.openxmlformats.org/officeDocument/2006/relationships/image" Target="../media/image27.jpeg"/><Relationship Id="rId13" Type="http://schemas.openxmlformats.org/officeDocument/2006/relationships/image" Target="../media/image32.png"/><Relationship Id="rId3" Type="http://schemas.openxmlformats.org/officeDocument/2006/relationships/image" Target="../media/image23.png"/><Relationship Id="rId7" Type="http://schemas.openxmlformats.org/officeDocument/2006/relationships/image" Target="../media/image26.png"/><Relationship Id="rId12"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4.jpeg"/><Relationship Id="rId11" Type="http://schemas.openxmlformats.org/officeDocument/2006/relationships/image" Target="../media/image30.png"/><Relationship Id="rId5" Type="http://schemas.openxmlformats.org/officeDocument/2006/relationships/image" Target="../media/image25.jpeg"/><Relationship Id="rId10" Type="http://schemas.openxmlformats.org/officeDocument/2006/relationships/image" Target="../media/image29.jpeg"/><Relationship Id="rId4" Type="http://schemas.openxmlformats.org/officeDocument/2006/relationships/image" Target="../media/image24.jpeg"/><Relationship Id="rId9" Type="http://schemas.openxmlformats.org/officeDocument/2006/relationships/image" Target="../media/image28.jpeg"/><Relationship Id="rId14" Type="http://schemas.openxmlformats.org/officeDocument/2006/relationships/image" Target="../media/image33.png"/></Relationships>
</file>

<file path=ppt/slides/_rels/slide10.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jpeg"/><Relationship Id="rId7"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1.xml.rels><?xml version="1.0" encoding="UTF-8" standalone="yes"?>
<Relationships xmlns="http://schemas.openxmlformats.org/package/2006/relationships"><Relationship Id="rId8" Type="http://schemas.openxmlformats.org/officeDocument/2006/relationships/image" Target="../media/image45.jpeg"/><Relationship Id="rId13" Type="http://schemas.openxmlformats.org/officeDocument/2006/relationships/image" Target="../media/image50.png"/><Relationship Id="rId3" Type="http://schemas.openxmlformats.org/officeDocument/2006/relationships/image" Target="../media/image40.jpeg"/><Relationship Id="rId7" Type="http://schemas.openxmlformats.org/officeDocument/2006/relationships/image" Target="../media/image44.jpeg"/><Relationship Id="rId12" Type="http://schemas.openxmlformats.org/officeDocument/2006/relationships/image" Target="../media/image49.png"/><Relationship Id="rId2" Type="http://schemas.openxmlformats.org/officeDocument/2006/relationships/image" Target="../media/image6.png"/><Relationship Id="rId16" Type="http://schemas.openxmlformats.org/officeDocument/2006/relationships/image" Target="../media/image53.png"/><Relationship Id="rId1" Type="http://schemas.openxmlformats.org/officeDocument/2006/relationships/slideLayout" Target="../slideLayouts/slideLayout1.xml"/><Relationship Id="rId6" Type="http://schemas.openxmlformats.org/officeDocument/2006/relationships/image" Target="../media/image43.jpeg"/><Relationship Id="rId11" Type="http://schemas.openxmlformats.org/officeDocument/2006/relationships/image" Target="../media/image48.png"/><Relationship Id="rId5" Type="http://schemas.openxmlformats.org/officeDocument/2006/relationships/image" Target="../media/image42.jpeg"/><Relationship Id="rId15" Type="http://schemas.openxmlformats.org/officeDocument/2006/relationships/image" Target="../media/image52.jpeg"/><Relationship Id="rId10" Type="http://schemas.openxmlformats.org/officeDocument/2006/relationships/image" Target="../media/image47.png"/><Relationship Id="rId4" Type="http://schemas.openxmlformats.org/officeDocument/2006/relationships/image" Target="../media/image41.jpeg"/><Relationship Id="rId9" Type="http://schemas.openxmlformats.org/officeDocument/2006/relationships/image" Target="../media/image46.jpeg"/><Relationship Id="rId14" Type="http://schemas.openxmlformats.org/officeDocument/2006/relationships/image" Target="../media/image51.jpeg"/></Relationships>
</file>

<file path=ppt/slides/_rels/slide12.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4.jpeg"/><Relationship Id="rId7" Type="http://schemas.openxmlformats.org/officeDocument/2006/relationships/image" Target="../media/image57.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41.jpeg"/><Relationship Id="rId5" Type="http://schemas.openxmlformats.org/officeDocument/2006/relationships/image" Target="../media/image56.jpeg"/><Relationship Id="rId4" Type="http://schemas.openxmlformats.org/officeDocument/2006/relationships/image" Target="../media/image55.jpeg"/><Relationship Id="rId9" Type="http://schemas.openxmlformats.org/officeDocument/2006/relationships/image" Target="../media/image59.jpeg"/></Relationships>
</file>

<file path=ppt/slides/_rels/slide1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4.jpeg"/><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1.jpe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F0B0BD4-76EB-4EF1-9E30-CE8627C69FB3}"/>
              </a:ext>
            </a:extLst>
          </p:cNvPr>
          <p:cNvSpPr/>
          <p:nvPr/>
        </p:nvSpPr>
        <p:spPr>
          <a:xfrm>
            <a:off x="238539" y="298174"/>
            <a:ext cx="6361044" cy="928314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584425D-9B75-4CA6-972A-6F43E4AFEC9E}"/>
              </a:ext>
            </a:extLst>
          </p:cNvPr>
          <p:cNvSpPr txBox="1"/>
          <p:nvPr/>
        </p:nvSpPr>
        <p:spPr>
          <a:xfrm>
            <a:off x="626165" y="7785680"/>
            <a:ext cx="5585792" cy="1015663"/>
          </a:xfrm>
          <a:prstGeom prst="rect">
            <a:avLst/>
          </a:prstGeom>
          <a:noFill/>
        </p:spPr>
        <p:txBody>
          <a:bodyPr wrap="square" rtlCol="0">
            <a:spAutoFit/>
          </a:bodyPr>
          <a:lstStyle/>
          <a:p>
            <a:pPr algn="ctr"/>
            <a:r>
              <a:rPr lang="en-GB" sz="2000">
                <a:latin typeface="Comic Sans MS" panose="030F0702030302020204" pitchFamily="66" charset="0"/>
              </a:rPr>
              <a:t>Here is all the information you are going to need for your child to start school.</a:t>
            </a:r>
          </a:p>
          <a:p>
            <a:pPr algn="ctr"/>
            <a:endParaRPr lang="en-GB" sz="2000">
              <a:latin typeface="Comic Sans MS" panose="030F0702030302020204" pitchFamily="66" charset="0"/>
            </a:endParaRPr>
          </a:p>
        </p:txBody>
      </p:sp>
      <p:sp>
        <p:nvSpPr>
          <p:cNvPr id="2" name="Rectangle 1">
            <a:extLst>
              <a:ext uri="{FF2B5EF4-FFF2-40B4-BE49-F238E27FC236}">
                <a16:creationId xmlns:a16="http://schemas.microsoft.com/office/drawing/2014/main" id="{4F15C9A9-E246-4B08-8F6F-1BF293549AC6}"/>
              </a:ext>
            </a:extLst>
          </p:cNvPr>
          <p:cNvSpPr/>
          <p:nvPr/>
        </p:nvSpPr>
        <p:spPr>
          <a:xfrm>
            <a:off x="238539" y="6741175"/>
            <a:ext cx="6341165" cy="646331"/>
          </a:xfrm>
          <a:prstGeom prst="rect">
            <a:avLst/>
          </a:prstGeom>
        </p:spPr>
        <p:txBody>
          <a:bodyPr wrap="square">
            <a:spAutoFit/>
          </a:bodyPr>
          <a:lstStyle/>
          <a:p>
            <a:pPr algn="ctr"/>
            <a:r>
              <a:rPr lang="en-GB" b="1">
                <a:solidFill>
                  <a:schemeClr val="accent1">
                    <a:lumMod val="50000"/>
                  </a:schemeClr>
                </a:solidFill>
                <a:latin typeface="Comic Sans MS" panose="030F0702030302020204" pitchFamily="66" charset="0"/>
              </a:rPr>
              <a:t>‘To be the best we can be: for God, </a:t>
            </a:r>
          </a:p>
          <a:p>
            <a:pPr algn="ctr"/>
            <a:r>
              <a:rPr lang="en-GB" b="1">
                <a:solidFill>
                  <a:schemeClr val="accent1">
                    <a:lumMod val="50000"/>
                  </a:schemeClr>
                </a:solidFill>
                <a:latin typeface="Comic Sans MS" panose="030F0702030302020204" pitchFamily="66" charset="0"/>
              </a:rPr>
              <a:t>for others and for ourselves’</a:t>
            </a:r>
          </a:p>
        </p:txBody>
      </p:sp>
      <p:sp>
        <p:nvSpPr>
          <p:cNvPr id="7" name="TextBox 6">
            <a:extLst>
              <a:ext uri="{FF2B5EF4-FFF2-40B4-BE49-F238E27FC236}">
                <a16:creationId xmlns:a16="http://schemas.microsoft.com/office/drawing/2014/main" id="{79B36296-E515-4DC0-A535-7463E7BA5469}"/>
              </a:ext>
            </a:extLst>
          </p:cNvPr>
          <p:cNvSpPr txBox="1"/>
          <p:nvPr/>
        </p:nvSpPr>
        <p:spPr>
          <a:xfrm>
            <a:off x="626165" y="1230584"/>
            <a:ext cx="5466522" cy="2554545"/>
          </a:xfrm>
          <a:prstGeom prst="rect">
            <a:avLst/>
          </a:prstGeom>
          <a:noFill/>
        </p:spPr>
        <p:txBody>
          <a:bodyPr wrap="square" lIns="91440" tIns="45720" rIns="91440" bIns="45720" rtlCol="0" anchor="t">
            <a:spAutoFit/>
          </a:bodyPr>
          <a:lstStyle/>
          <a:p>
            <a:pPr algn="ctr"/>
            <a:r>
              <a:rPr lang="en-GB" sz="4000" b="1">
                <a:solidFill>
                  <a:schemeClr val="accent1">
                    <a:lumMod val="50000"/>
                  </a:schemeClr>
                </a:solidFill>
                <a:latin typeface="Comic Sans MS" panose="030F0702030302020204" pitchFamily="66" charset="0"/>
              </a:rPr>
              <a:t>Welcome to</a:t>
            </a:r>
          </a:p>
          <a:p>
            <a:pPr algn="ctr"/>
            <a:r>
              <a:rPr lang="en-GB" sz="4000" b="1">
                <a:solidFill>
                  <a:schemeClr val="accent1">
                    <a:lumMod val="50000"/>
                  </a:schemeClr>
                </a:solidFill>
                <a:latin typeface="Comic Sans MS"/>
              </a:rPr>
              <a:t>Holy Trinity Church of England Primary School</a:t>
            </a:r>
          </a:p>
        </p:txBody>
      </p:sp>
      <p:pic>
        <p:nvPicPr>
          <p:cNvPr id="10" name="Picture 9">
            <a:extLst>
              <a:ext uri="{FF2B5EF4-FFF2-40B4-BE49-F238E27FC236}">
                <a16:creationId xmlns:a16="http://schemas.microsoft.com/office/drawing/2014/main" id="{64D38426-FF09-49E2-93AF-CCFB350B4AE3}"/>
              </a:ext>
            </a:extLst>
          </p:cNvPr>
          <p:cNvPicPr/>
          <p:nvPr/>
        </p:nvPicPr>
        <p:blipFill>
          <a:blip r:embed="rId3">
            <a:extLst>
              <a:ext uri="{28A0092B-C50C-407E-A947-70E740481C1C}">
                <a14:useLocalDpi xmlns:a14="http://schemas.microsoft.com/office/drawing/2010/main" val="0"/>
              </a:ext>
            </a:extLst>
          </a:blip>
          <a:stretch>
            <a:fillRect/>
          </a:stretch>
        </p:blipFill>
        <p:spPr>
          <a:xfrm>
            <a:off x="1793581" y="3785129"/>
            <a:ext cx="3131687" cy="3035723"/>
          </a:xfrm>
          <a:prstGeom prst="rect">
            <a:avLst/>
          </a:prstGeom>
        </p:spPr>
      </p:pic>
      <p:pic>
        <p:nvPicPr>
          <p:cNvPr id="9" name="Picture 2" descr="LDST Logo - Educate Awards">
            <a:extLst>
              <a:ext uri="{FF2B5EF4-FFF2-40B4-BE49-F238E27FC236}">
                <a16:creationId xmlns:a16="http://schemas.microsoft.com/office/drawing/2014/main" id="{D546345A-3E0D-4DE1-ACB6-CF945FA3AA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2717" y="446024"/>
            <a:ext cx="1393416" cy="537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44648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F0B0BD4-76EB-4EF1-9E30-CE8627C69FB3}"/>
              </a:ext>
            </a:extLst>
          </p:cNvPr>
          <p:cNvSpPr/>
          <p:nvPr/>
        </p:nvSpPr>
        <p:spPr>
          <a:xfrm>
            <a:off x="238539" y="298174"/>
            <a:ext cx="6361044" cy="928314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9B36296-E515-4DC0-A535-7463E7BA5469}"/>
              </a:ext>
            </a:extLst>
          </p:cNvPr>
          <p:cNvSpPr txBox="1"/>
          <p:nvPr/>
        </p:nvSpPr>
        <p:spPr>
          <a:xfrm>
            <a:off x="238539" y="575976"/>
            <a:ext cx="6341166" cy="1631216"/>
          </a:xfrm>
          <a:prstGeom prst="rect">
            <a:avLst/>
          </a:prstGeom>
          <a:noFill/>
        </p:spPr>
        <p:txBody>
          <a:bodyPr wrap="square" rtlCol="0">
            <a:spAutoFit/>
          </a:bodyPr>
          <a:lstStyle/>
          <a:p>
            <a:pPr algn="ctr"/>
            <a:r>
              <a:rPr lang="en-GB" sz="2800">
                <a:solidFill>
                  <a:schemeClr val="tx2"/>
                </a:solidFill>
                <a:latin typeface="Comic Sans MS" panose="030F0702030302020204" pitchFamily="66" charset="0"/>
              </a:rPr>
              <a:t>WELCOME LETTER</a:t>
            </a:r>
          </a:p>
          <a:p>
            <a:pPr algn="ctr"/>
            <a:endParaRPr lang="en-GB" sz="2400">
              <a:latin typeface="Letterjoin-Air No-Lead 4" panose="02000805000000020003" pitchFamily="50" charset="0"/>
            </a:endParaRPr>
          </a:p>
          <a:p>
            <a:pPr marL="342900" indent="-342900">
              <a:buFont typeface="Arial" panose="020B0604020202020204" pitchFamily="34" charset="0"/>
              <a:buChar char="•"/>
            </a:pPr>
            <a:endParaRPr lang="en-GB" sz="2400">
              <a:latin typeface="Letterjoin-Air No-Lead 4" panose="02000805000000020003" pitchFamily="50" charset="0"/>
            </a:endParaRPr>
          </a:p>
          <a:p>
            <a:r>
              <a:rPr lang="en-GB" sz="2400">
                <a:latin typeface="Letterjoin-Air No-Lead 4" panose="02000805000000020003" pitchFamily="50" charset="0"/>
              </a:rPr>
              <a:t> </a:t>
            </a:r>
          </a:p>
        </p:txBody>
      </p:sp>
      <p:sp>
        <p:nvSpPr>
          <p:cNvPr id="2" name="Rectangle 1">
            <a:extLst>
              <a:ext uri="{FF2B5EF4-FFF2-40B4-BE49-F238E27FC236}">
                <a16:creationId xmlns:a16="http://schemas.microsoft.com/office/drawing/2014/main" id="{F1507077-1698-4A4D-B562-8C4E05A49358}"/>
              </a:ext>
            </a:extLst>
          </p:cNvPr>
          <p:cNvSpPr/>
          <p:nvPr/>
        </p:nvSpPr>
        <p:spPr>
          <a:xfrm>
            <a:off x="400064" y="3404180"/>
            <a:ext cx="6457936" cy="5035353"/>
          </a:xfrm>
          <a:prstGeom prst="rect">
            <a:avLst/>
          </a:prstGeom>
        </p:spPr>
        <p:txBody>
          <a:bodyPr wrap="square">
            <a:spAutoFit/>
          </a:bodyPr>
          <a:lstStyle/>
          <a:p>
            <a:pPr marR="525145">
              <a:lnSpc>
                <a:spcPct val="115000"/>
              </a:lnSpc>
              <a:spcAft>
                <a:spcPts val="800"/>
              </a:spcAft>
            </a:pPr>
            <a:r>
              <a:rPr lang="en-GB" sz="1200">
                <a:latin typeface="Arial Nova" panose="020B0604020202020204" pitchFamily="34" charset="0"/>
                <a:ea typeface="Calibri" panose="020F0502020204030204" pitchFamily="34" charset="0"/>
                <a:cs typeface="Calibri Light" panose="020F0302020204030204" pitchFamily="34" charset="0"/>
              </a:rPr>
              <a:t>Dear Parents and Carers,</a:t>
            </a:r>
            <a:endParaRPr lang="en-GB" sz="1200">
              <a:latin typeface="Arial Nova" panose="020B0604020202020204" pitchFamily="34" charset="0"/>
              <a:ea typeface="Calibri" panose="020F0502020204030204" pitchFamily="34" charset="0"/>
              <a:cs typeface="Times New Roman" panose="02020603050405020304" pitchFamily="18" charset="0"/>
            </a:endParaRPr>
          </a:p>
          <a:p>
            <a:pPr marR="525145">
              <a:lnSpc>
                <a:spcPct val="115000"/>
              </a:lnSpc>
              <a:spcAft>
                <a:spcPts val="800"/>
              </a:spcAft>
            </a:pPr>
            <a:r>
              <a:rPr lang="en-GB" sz="1200">
                <a:latin typeface="Arial Nova" panose="020B0604020202020204" pitchFamily="34" charset="0"/>
                <a:ea typeface="Calibri" panose="020F0502020204030204" pitchFamily="34" charset="0"/>
                <a:cs typeface="Calibri Light" panose="020F0302020204030204" pitchFamily="34" charset="0"/>
              </a:rPr>
              <a:t> </a:t>
            </a:r>
            <a:endParaRPr lang="en-GB" sz="1200">
              <a:latin typeface="Arial Nova" panose="020B0604020202020204" pitchFamily="34" charset="0"/>
              <a:ea typeface="Calibri" panose="020F0502020204030204" pitchFamily="34" charset="0"/>
              <a:cs typeface="Times New Roman" panose="02020603050405020304" pitchFamily="18" charset="0"/>
            </a:endParaRPr>
          </a:p>
          <a:p>
            <a:pPr marR="525145">
              <a:lnSpc>
                <a:spcPct val="115000"/>
              </a:lnSpc>
              <a:spcAft>
                <a:spcPts val="800"/>
              </a:spcAft>
            </a:pPr>
            <a:r>
              <a:rPr lang="en-GB" sz="1200">
                <a:latin typeface="Arial Nova" panose="020B0604020202020204" pitchFamily="34" charset="0"/>
                <a:ea typeface="Calibri" panose="020F0502020204030204" pitchFamily="34" charset="0"/>
                <a:cs typeface="Calibri Light" panose="020F0302020204030204" pitchFamily="34" charset="0"/>
              </a:rPr>
              <a:t>We are delighted that you and your child have chosen to start their school journey with us at Holy Trinity Church of England Primary School. At Holy Trinity, we are committed to providing a smooth transition into school to allow each child to settle in, get to know the staff and to make new friends. We know that parents and carers play a really important role in this transition so that you too can feel reassured that your child is safe and happy at school. Starting school is a very special time for you and your child and a time when very precious memories are made. </a:t>
            </a:r>
            <a:endParaRPr lang="en-GB" sz="1200">
              <a:latin typeface="Arial Nova" panose="020B0604020202020204" pitchFamily="34" charset="0"/>
              <a:ea typeface="Calibri" panose="020F0502020204030204" pitchFamily="34" charset="0"/>
              <a:cs typeface="Times New Roman" panose="02020603050405020304" pitchFamily="18" charset="0"/>
            </a:endParaRPr>
          </a:p>
          <a:p>
            <a:pPr marR="525145">
              <a:lnSpc>
                <a:spcPct val="115000"/>
              </a:lnSpc>
              <a:spcAft>
                <a:spcPts val="800"/>
              </a:spcAft>
            </a:pPr>
            <a:r>
              <a:rPr lang="en-GB" sz="1200">
                <a:latin typeface="Arial Nova" panose="020B0604020202020204" pitchFamily="34" charset="0"/>
                <a:ea typeface="Calibri" panose="020F0502020204030204" pitchFamily="34" charset="0"/>
                <a:cs typeface="Calibri Light" panose="020F0302020204030204" pitchFamily="34" charset="0"/>
              </a:rPr>
              <a:t>Should you have any questions at all, please do not hesitate to contact us via email at finance@holytrinityprimary.co.uk or telephone on 01704 538366.</a:t>
            </a:r>
            <a:endParaRPr lang="en-GB" sz="1200">
              <a:latin typeface="Arial Nova" panose="020B0604020202020204" pitchFamily="34" charset="0"/>
              <a:ea typeface="Calibri" panose="020F0502020204030204" pitchFamily="34" charset="0"/>
              <a:cs typeface="Times New Roman" panose="02020603050405020304" pitchFamily="18" charset="0"/>
            </a:endParaRPr>
          </a:p>
          <a:p>
            <a:pPr marR="525145">
              <a:lnSpc>
                <a:spcPct val="115000"/>
              </a:lnSpc>
              <a:spcAft>
                <a:spcPts val="800"/>
              </a:spcAft>
            </a:pPr>
            <a:r>
              <a:rPr lang="en-GB" sz="1200">
                <a:latin typeface="Arial Nova" panose="020B0604020202020204" pitchFamily="34" charset="0"/>
                <a:ea typeface="Calibri" panose="020F0502020204030204" pitchFamily="34" charset="0"/>
                <a:cs typeface="Calibri Light" panose="020F0302020204030204" pitchFamily="34" charset="0"/>
              </a:rPr>
              <a:t>We are really looking forward to welcoming you and your child into our Holy Trinity family.</a:t>
            </a:r>
            <a:br>
              <a:rPr lang="en-GB" sz="1200">
                <a:latin typeface="Arial Nova" panose="020B0604020202020204" pitchFamily="34" charset="0"/>
                <a:ea typeface="Calibri" panose="020F0502020204030204" pitchFamily="34" charset="0"/>
                <a:cs typeface="Calibri Light" panose="020F0302020204030204" pitchFamily="34" charset="0"/>
              </a:rPr>
            </a:br>
            <a:endParaRPr lang="en-GB" sz="1200">
              <a:latin typeface="Arial Nova" panose="020B0604020202020204" pitchFamily="34" charset="0"/>
              <a:ea typeface="Calibri" panose="020F0502020204030204" pitchFamily="34" charset="0"/>
              <a:cs typeface="Times New Roman" panose="02020603050405020304" pitchFamily="18" charset="0"/>
            </a:endParaRPr>
          </a:p>
          <a:p>
            <a:pPr marR="525145">
              <a:lnSpc>
                <a:spcPct val="115000"/>
              </a:lnSpc>
              <a:spcAft>
                <a:spcPts val="800"/>
              </a:spcAft>
            </a:pPr>
            <a:r>
              <a:rPr lang="en-GB" sz="1200">
                <a:latin typeface="Arial Nova" panose="020B0604020202020204" pitchFamily="34" charset="0"/>
                <a:ea typeface="Calibri" panose="020F0502020204030204" pitchFamily="34" charset="0"/>
                <a:cs typeface="Calibri Light" panose="020F0302020204030204" pitchFamily="34" charset="0"/>
              </a:rPr>
              <a:t>Kind regards,</a:t>
            </a:r>
          </a:p>
          <a:p>
            <a:pPr marR="525145">
              <a:lnSpc>
                <a:spcPct val="115000"/>
              </a:lnSpc>
              <a:spcAft>
                <a:spcPts val="800"/>
              </a:spcAft>
            </a:pPr>
            <a:endParaRPr lang="en-GB" sz="1200">
              <a:latin typeface="Arial Nova" panose="020B0604020202020204" pitchFamily="34" charset="0"/>
              <a:ea typeface="Calibri" panose="020F0502020204030204" pitchFamily="34" charset="0"/>
              <a:cs typeface="Calibri Light" panose="020F0302020204030204" pitchFamily="34" charset="0"/>
            </a:endParaRPr>
          </a:p>
          <a:p>
            <a:pPr marR="525145">
              <a:lnSpc>
                <a:spcPct val="115000"/>
              </a:lnSpc>
              <a:spcAft>
                <a:spcPts val="800"/>
              </a:spcAft>
            </a:pPr>
            <a:endParaRPr lang="en-GB" sz="1200">
              <a:latin typeface="Arial Nova" panose="020B0604020202020204" pitchFamily="34" charset="0"/>
              <a:ea typeface="Calibri" panose="020F0502020204030204" pitchFamily="34" charset="0"/>
              <a:cs typeface="Calibri Light" panose="020F0302020204030204" pitchFamily="34" charset="0"/>
            </a:endParaRPr>
          </a:p>
          <a:p>
            <a:pPr marR="525145">
              <a:lnSpc>
                <a:spcPct val="115000"/>
              </a:lnSpc>
              <a:spcAft>
                <a:spcPts val="800"/>
              </a:spcAft>
            </a:pPr>
            <a:endParaRPr lang="en-GB" sz="1200">
              <a:latin typeface="Arial Nova" panose="020B0604020202020204" pitchFamily="34" charset="0"/>
              <a:ea typeface="Calibri" panose="020F0502020204030204" pitchFamily="34" charset="0"/>
              <a:cs typeface="Times New Roman" panose="02020603050405020304" pitchFamily="18" charset="0"/>
            </a:endParaRPr>
          </a:p>
          <a:p>
            <a:pPr marR="525145">
              <a:lnSpc>
                <a:spcPct val="115000"/>
              </a:lnSpc>
              <a:spcAft>
                <a:spcPts val="800"/>
              </a:spcAft>
            </a:pPr>
            <a:r>
              <a:rPr lang="en-GB" sz="1200" b="1" u="sng">
                <a:latin typeface="Arial Nova" panose="020B0504020202020204" pitchFamily="34" charset="0"/>
                <a:ea typeface="Calibri" panose="020F0502020204030204" pitchFamily="34" charset="0"/>
                <a:cs typeface="Calibri Light" panose="020F0302020204030204" pitchFamily="34" charset="0"/>
              </a:rPr>
              <a:t>Headteacher</a:t>
            </a:r>
            <a:r>
              <a:rPr lang="en-GB" sz="1200" b="1" u="sng">
                <a:latin typeface="Comic Sans MS" panose="030F0702030302020204" pitchFamily="66" charset="0"/>
                <a:ea typeface="Calibri" panose="020F0502020204030204" pitchFamily="34" charset="0"/>
                <a:cs typeface="Calibri Light" panose="020F0302020204030204" pitchFamily="34" charset="0"/>
              </a:rPr>
              <a:t> </a:t>
            </a:r>
            <a:endParaRPr lang="en-GB" sz="1200" b="1" u="sng">
              <a:latin typeface="Comic Sans MS" panose="030F0702030302020204" pitchFamily="66" charset="0"/>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57B23E8A-ED70-4C7D-993D-1DB2072048C6}"/>
              </a:ext>
            </a:extLst>
          </p:cNvPr>
          <p:cNvSpPr>
            <a:spLocks noChangeArrowheads="1"/>
          </p:cNvSpPr>
          <p:nvPr/>
        </p:nvSpPr>
        <p:spPr bwMode="auto">
          <a:xfrm>
            <a:off x="200032" y="1826872"/>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a:extLst>
              <a:ext uri="{FF2B5EF4-FFF2-40B4-BE49-F238E27FC236}">
                <a16:creationId xmlns:a16="http://schemas.microsoft.com/office/drawing/2014/main" id="{A78B2EAF-9197-4D21-8CE7-E53A7B1E31C6}"/>
              </a:ext>
            </a:extLst>
          </p:cNvPr>
          <p:cNvPicPr/>
          <p:nvPr/>
        </p:nvPicPr>
        <p:blipFill rotWithShape="1">
          <a:blip r:embed="rId2">
            <a:extLst>
              <a:ext uri="{28A0092B-C50C-407E-A947-70E740481C1C}">
                <a14:useLocalDpi xmlns:a14="http://schemas.microsoft.com/office/drawing/2010/main" val="0"/>
              </a:ext>
            </a:extLst>
          </a:blip>
          <a:srcRect l="8436" t="5174" r="4507" b="4080"/>
          <a:stretch/>
        </p:blipFill>
        <p:spPr bwMode="auto">
          <a:xfrm>
            <a:off x="2973705" y="1032634"/>
            <a:ext cx="910590" cy="914400"/>
          </a:xfrm>
          <a:prstGeom prst="ellipse">
            <a:avLst/>
          </a:prstGeom>
          <a:ln>
            <a:noFill/>
          </a:ln>
          <a:extLst>
            <a:ext uri="{53640926-AAD7-44D8-BBD7-CCE9431645EC}">
              <a14:shadowObscured xmlns:a14="http://schemas.microsoft.com/office/drawing/2010/main"/>
            </a:ext>
          </a:extLst>
        </p:spPr>
      </p:pic>
      <p:sp>
        <p:nvSpPr>
          <p:cNvPr id="6" name="Rectangle 3">
            <a:extLst>
              <a:ext uri="{FF2B5EF4-FFF2-40B4-BE49-F238E27FC236}">
                <a16:creationId xmlns:a16="http://schemas.microsoft.com/office/drawing/2014/main" id="{E0169C96-5681-4BDD-A26F-9A99814D3EEB}"/>
              </a:ext>
            </a:extLst>
          </p:cNvPr>
          <p:cNvSpPr>
            <a:spLocks noChangeArrowheads="1"/>
          </p:cNvSpPr>
          <p:nvPr/>
        </p:nvSpPr>
        <p:spPr bwMode="auto">
          <a:xfrm>
            <a:off x="867699" y="1985543"/>
            <a:ext cx="5522666" cy="1261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114550" algn="l"/>
              </a:tabLst>
              <a:defRPr>
                <a:solidFill>
                  <a:schemeClr val="tx1"/>
                </a:solidFill>
                <a:latin typeface="Arial" panose="020B0604020202020204" pitchFamily="34" charset="0"/>
              </a:defRPr>
            </a:lvl1pPr>
            <a:lvl2pPr eaLnBrk="0" fontAlgn="base" hangingPunct="0">
              <a:spcBef>
                <a:spcPct val="0"/>
              </a:spcBef>
              <a:spcAft>
                <a:spcPct val="0"/>
              </a:spcAft>
              <a:tabLst>
                <a:tab pos="2114550" algn="l"/>
              </a:tabLst>
              <a:defRPr>
                <a:solidFill>
                  <a:schemeClr val="tx1"/>
                </a:solidFill>
                <a:latin typeface="Arial" panose="020B0604020202020204" pitchFamily="34" charset="0"/>
              </a:defRPr>
            </a:lvl2pPr>
            <a:lvl3pPr eaLnBrk="0" fontAlgn="base" hangingPunct="0">
              <a:spcBef>
                <a:spcPct val="0"/>
              </a:spcBef>
              <a:spcAft>
                <a:spcPct val="0"/>
              </a:spcAft>
              <a:tabLst>
                <a:tab pos="2114550" algn="l"/>
              </a:tabLst>
              <a:defRPr>
                <a:solidFill>
                  <a:schemeClr val="tx1"/>
                </a:solidFill>
                <a:latin typeface="Arial" panose="020B0604020202020204" pitchFamily="34" charset="0"/>
              </a:defRPr>
            </a:lvl3pPr>
            <a:lvl4pPr eaLnBrk="0" fontAlgn="base" hangingPunct="0">
              <a:spcBef>
                <a:spcPct val="0"/>
              </a:spcBef>
              <a:spcAft>
                <a:spcPct val="0"/>
              </a:spcAft>
              <a:tabLst>
                <a:tab pos="2114550" algn="l"/>
              </a:tabLst>
              <a:defRPr>
                <a:solidFill>
                  <a:schemeClr val="tx1"/>
                </a:solidFill>
                <a:latin typeface="Arial" panose="020B0604020202020204" pitchFamily="34" charset="0"/>
              </a:defRPr>
            </a:lvl4pPr>
            <a:lvl5pPr eaLnBrk="0" fontAlgn="base" hangingPunct="0">
              <a:spcBef>
                <a:spcPct val="0"/>
              </a:spcBef>
              <a:spcAft>
                <a:spcPct val="0"/>
              </a:spcAft>
              <a:tabLst>
                <a:tab pos="2114550" algn="l"/>
              </a:tabLst>
              <a:defRPr>
                <a:solidFill>
                  <a:schemeClr val="tx1"/>
                </a:solidFill>
                <a:latin typeface="Arial" panose="020B0604020202020204" pitchFamily="34" charset="0"/>
              </a:defRPr>
            </a:lvl5pPr>
            <a:lvl6pPr eaLnBrk="0" fontAlgn="base" hangingPunct="0">
              <a:spcBef>
                <a:spcPct val="0"/>
              </a:spcBef>
              <a:spcAft>
                <a:spcPct val="0"/>
              </a:spcAft>
              <a:tabLst>
                <a:tab pos="2114550" algn="l"/>
              </a:tabLst>
              <a:defRPr>
                <a:solidFill>
                  <a:schemeClr val="tx1"/>
                </a:solidFill>
                <a:latin typeface="Arial" panose="020B0604020202020204" pitchFamily="34" charset="0"/>
              </a:defRPr>
            </a:lvl6pPr>
            <a:lvl7pPr eaLnBrk="0" fontAlgn="base" hangingPunct="0">
              <a:spcBef>
                <a:spcPct val="0"/>
              </a:spcBef>
              <a:spcAft>
                <a:spcPct val="0"/>
              </a:spcAft>
              <a:tabLst>
                <a:tab pos="2114550" algn="l"/>
              </a:tabLst>
              <a:defRPr>
                <a:solidFill>
                  <a:schemeClr val="tx1"/>
                </a:solidFill>
                <a:latin typeface="Arial" panose="020B0604020202020204" pitchFamily="34" charset="0"/>
              </a:defRPr>
            </a:lvl7pPr>
            <a:lvl8pPr eaLnBrk="0" fontAlgn="base" hangingPunct="0">
              <a:spcBef>
                <a:spcPct val="0"/>
              </a:spcBef>
              <a:spcAft>
                <a:spcPct val="0"/>
              </a:spcAft>
              <a:tabLst>
                <a:tab pos="2114550" algn="l"/>
              </a:tabLst>
              <a:defRPr>
                <a:solidFill>
                  <a:schemeClr val="tx1"/>
                </a:solidFill>
                <a:latin typeface="Arial" panose="020B0604020202020204" pitchFamily="34" charset="0"/>
              </a:defRPr>
            </a:lvl8pPr>
            <a:lvl9pPr eaLnBrk="0" fontAlgn="base" hangingPunct="0">
              <a:spcBef>
                <a:spcPct val="0"/>
              </a:spcBef>
              <a:spcAft>
                <a:spcPct val="0"/>
              </a:spcAft>
              <a:tabLst>
                <a:tab pos="2114550" algn="l"/>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2114550" algn="l"/>
              </a:tabLst>
            </a:pPr>
            <a:r>
              <a:rPr kumimoji="0" lang="en-GB" altLang="en-US" sz="1600" b="1" i="0" u="none" strike="noStrike" cap="none" normalizeH="0" baseline="0">
                <a:ln>
                  <a:noFill/>
                </a:ln>
                <a:solidFill>
                  <a:srgbClr val="000066"/>
                </a:solidFill>
                <a:effectLst/>
                <a:latin typeface="Verdana" panose="020B0604030504040204" pitchFamily="34" charset="0"/>
                <a:ea typeface="Tahoma" panose="020B0604030504040204" pitchFamily="34" charset="0"/>
                <a:cs typeface="Tahoma" panose="020B0604030504040204" pitchFamily="34" charset="0"/>
              </a:rPr>
              <a:t>Holy Trinity Church of England Primary School</a:t>
            </a:r>
            <a:endParaRPr kumimoji="0" lang="en-GB" altLang="en-US" sz="7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tab pos="2114550" algn="l"/>
              </a:tabLst>
            </a:pPr>
            <a:r>
              <a:rPr kumimoji="0" lang="en-GB" altLang="en-US" sz="1200" b="0" i="0" u="none" strike="noStrike" cap="none" normalizeH="0" baseline="0">
                <a:ln>
                  <a:noFill/>
                </a:ln>
                <a:solidFill>
                  <a:srgbClr val="000066"/>
                </a:solidFill>
                <a:effectLst/>
                <a:latin typeface="Verdana" panose="020B0604030504040204" pitchFamily="34" charset="0"/>
                <a:ea typeface="Tahoma" panose="020B0604030504040204" pitchFamily="34" charset="0"/>
                <a:cs typeface="Tahoma" panose="020B0604030504040204" pitchFamily="34" charset="0"/>
              </a:rPr>
              <a:t>Manchester Road, Southport, PR9 9AZ</a:t>
            </a:r>
            <a:br>
              <a:rPr kumimoji="0" lang="en-GB" altLang="en-US" sz="1200" b="0" i="0" u="none" strike="noStrike" cap="none" normalizeH="0" baseline="0">
                <a:ln>
                  <a:noFill/>
                </a:ln>
                <a:solidFill>
                  <a:srgbClr val="000066"/>
                </a:solidFill>
                <a:effectLst/>
                <a:latin typeface="Verdana" panose="020B0604030504040204" pitchFamily="34" charset="0"/>
                <a:ea typeface="Tahoma" panose="020B0604030504040204" pitchFamily="34" charset="0"/>
                <a:cs typeface="Tahoma" panose="020B0604030504040204" pitchFamily="34" charset="0"/>
              </a:rPr>
            </a:br>
            <a:r>
              <a:rPr kumimoji="0" lang="en-GB" altLang="en-US" sz="1200" b="0" i="0" u="none" strike="noStrike" cap="none" normalizeH="0" baseline="0">
                <a:ln>
                  <a:noFill/>
                </a:ln>
                <a:solidFill>
                  <a:srgbClr val="000066"/>
                </a:solidFill>
                <a:effectLst/>
                <a:latin typeface="Verdana" panose="020B0604030504040204" pitchFamily="34" charset="0"/>
                <a:ea typeface="Tahoma" panose="020B0604030504040204" pitchFamily="34" charset="0"/>
                <a:cs typeface="Tahoma" panose="020B0604030504040204" pitchFamily="34" charset="0"/>
              </a:rPr>
              <a:t>Tel: 01704 538366  Fax: 01704 548232</a:t>
            </a:r>
            <a:br>
              <a:rPr kumimoji="0" lang="en-GB" altLang="en-US" sz="1200" b="0" i="0" u="none" strike="noStrike" cap="none" normalizeH="0" baseline="0">
                <a:ln>
                  <a:noFill/>
                </a:ln>
                <a:solidFill>
                  <a:srgbClr val="000066"/>
                </a:solidFill>
                <a:effectLst/>
                <a:latin typeface="Verdana" panose="020B0604030504040204" pitchFamily="34" charset="0"/>
                <a:ea typeface="Tahoma" panose="020B0604030504040204" pitchFamily="34" charset="0"/>
                <a:cs typeface="Tahoma" panose="020B0604030504040204" pitchFamily="34" charset="0"/>
              </a:rPr>
            </a:br>
            <a:r>
              <a:rPr kumimoji="0" lang="en-GB" altLang="en-US" sz="1200" b="0" i="0" u="none" strike="noStrike" cap="none" normalizeH="0" baseline="0">
                <a:ln>
                  <a:noFill/>
                </a:ln>
                <a:solidFill>
                  <a:schemeClr val="tx1"/>
                </a:solidFill>
                <a:effectLst/>
                <a:latin typeface="Calibri" panose="020F0502020204030204" pitchFamily="34" charset="0"/>
                <a:ea typeface="Tahoma" panose="020B0604030504040204" pitchFamily="34" charset="0"/>
                <a:cs typeface="Times New Roman" panose="02020603050405020304" pitchFamily="18" charset="0"/>
                <a:hlinkClick r:id="rId3"/>
              </a:rPr>
              <a:t>www.holytrinityprimary.co.uk</a:t>
            </a:r>
            <a:r>
              <a:rPr kumimoji="0" lang="en-GB" altLang="en-US" sz="1200" b="0" i="0" u="none" strike="noStrike" cap="none" normalizeH="0" baseline="0">
                <a:ln>
                  <a:noFill/>
                </a:ln>
                <a:solidFill>
                  <a:srgbClr val="000066"/>
                </a:solidFill>
                <a:effectLst/>
                <a:latin typeface="Calibri" panose="020F0502020204030204" pitchFamily="34" charset="0"/>
                <a:ea typeface="Tahoma" panose="020B0604030504040204" pitchFamily="34" charset="0"/>
                <a:cs typeface="Times New Roman" panose="02020603050405020304" pitchFamily="18" charset="0"/>
              </a:rPr>
              <a:t> E-mail: </a:t>
            </a:r>
            <a:r>
              <a:rPr kumimoji="0" lang="en-GB" altLang="en-US" sz="1200" b="0" i="0" u="none" strike="noStrike" cap="none" normalizeH="0" baseline="0">
                <a:ln>
                  <a:noFill/>
                </a:ln>
                <a:solidFill>
                  <a:schemeClr val="tx1"/>
                </a:solidFill>
                <a:effectLst/>
                <a:latin typeface="Calibri" panose="020F0502020204030204" pitchFamily="34" charset="0"/>
                <a:ea typeface="Tahoma" panose="020B0604030504040204" pitchFamily="34" charset="0"/>
                <a:cs typeface="Times New Roman" panose="02020603050405020304" pitchFamily="18" charset="0"/>
                <a:hlinkClick r:id="rId4"/>
              </a:rPr>
              <a:t>office@holytrinityprimary.co.uk</a:t>
            </a:r>
            <a:br>
              <a:rPr kumimoji="0" lang="en-GB" altLang="en-US" sz="1200" b="0" i="0" u="sng" strike="noStrike" cap="none" normalizeH="0" baseline="0">
                <a:ln>
                  <a:noFill/>
                </a:ln>
                <a:solidFill>
                  <a:srgbClr val="0563C1"/>
                </a:solidFill>
                <a:effectLst/>
                <a:latin typeface="Calibri" panose="020F0502020204030204" pitchFamily="34" charset="0"/>
                <a:ea typeface="Tahoma" panose="020B0604030504040204" pitchFamily="34" charset="0"/>
                <a:cs typeface="Times New Roman" panose="02020603050405020304" pitchFamily="18" charset="0"/>
              </a:rPr>
            </a:br>
            <a:r>
              <a:rPr kumimoji="0" lang="en-GB" altLang="en-US" sz="1200" b="0" i="0" u="none" strike="noStrike" cap="none" normalizeH="0" baseline="0">
                <a:ln>
                  <a:noFill/>
                </a:ln>
                <a:solidFill>
                  <a:srgbClr val="002060"/>
                </a:solidFill>
                <a:effectLst/>
                <a:latin typeface="Verdana" panose="020B0604030504040204" pitchFamily="34" charset="0"/>
                <a:ea typeface="Comic Sans MS" panose="030F0702030302020204" pitchFamily="66" charset="0"/>
                <a:cs typeface="Comic Sans MS" panose="030F0702030302020204" pitchFamily="66" charset="0"/>
              </a:rPr>
              <a:t>To be the best we can be: for God, for others and for ourselves</a:t>
            </a:r>
            <a:endParaRPr kumimoji="0" lang="en-GB" altLang="en-US" sz="7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tab pos="2114550" algn="l"/>
              </a:tabLst>
            </a:pPr>
            <a:r>
              <a:rPr kumimoji="0" lang="en-GB" altLang="en-US" sz="1200" b="1" i="0" u="none" strike="noStrike" cap="none" normalizeH="0" baseline="0">
                <a:ln>
                  <a:noFill/>
                </a:ln>
                <a:solidFill>
                  <a:srgbClr val="000066"/>
                </a:solidFill>
                <a:effectLst/>
                <a:latin typeface="Verdana" panose="020B0604030504040204" pitchFamily="34" charset="0"/>
                <a:ea typeface="Tahoma" panose="020B0604030504040204" pitchFamily="34" charset="0"/>
                <a:cs typeface="Tahoma" panose="020B0604030504040204" pitchFamily="34" charset="0"/>
              </a:rPr>
              <a:t>Headteacher: Mrs Linda Thompson</a:t>
            </a:r>
            <a:endParaRPr kumimoji="0" lang="en-GB" altLang="en-US" sz="2000" b="0" i="0" u="none" strike="noStrike" cap="none" normalizeH="0" baseline="0">
              <a:ln>
                <a:noFill/>
              </a:ln>
              <a:solidFill>
                <a:schemeClr val="tx1"/>
              </a:solidFill>
              <a:effectLst/>
              <a:latin typeface="Arial" panose="020B0604020202020204" pitchFamily="34" charset="0"/>
            </a:endParaRPr>
          </a:p>
        </p:txBody>
      </p:sp>
      <p:pic>
        <p:nvPicPr>
          <p:cNvPr id="9" name="Picture 42">
            <a:extLst>
              <a:ext uri="{FF2B5EF4-FFF2-40B4-BE49-F238E27FC236}">
                <a16:creationId xmlns:a16="http://schemas.microsoft.com/office/drawing/2014/main" id="{9B4BBD66-C477-4D85-B1E8-0BB175E1171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3976" y="7060506"/>
            <a:ext cx="1389877" cy="2092938"/>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10" name="Picture 9" descr="A black text on a white background&#10;&#10;Description automatically generated">
            <a:extLst>
              <a:ext uri="{FF2B5EF4-FFF2-40B4-BE49-F238E27FC236}">
                <a16:creationId xmlns:a16="http://schemas.microsoft.com/office/drawing/2014/main" id="{1C7F042B-E93F-43C7-A6F9-071037C4E5F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0064" y="7419929"/>
            <a:ext cx="1833330" cy="500528"/>
          </a:xfrm>
          <a:prstGeom prst="rect">
            <a:avLst/>
          </a:prstGeom>
        </p:spPr>
      </p:pic>
    </p:spTree>
    <p:extLst>
      <p:ext uri="{BB962C8B-B14F-4D97-AF65-F5344CB8AC3E}">
        <p14:creationId xmlns:p14="http://schemas.microsoft.com/office/powerpoint/2010/main" val="21179317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C6BD76-DCE1-497D-91A3-248BE558CF3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98234" y="409620"/>
            <a:ext cx="1773043" cy="1597600"/>
          </a:xfrm>
          <a:prstGeom prst="rect">
            <a:avLst/>
          </a:prstGeom>
          <a:noFill/>
          <a:ln>
            <a:noFill/>
          </a:ln>
        </p:spPr>
      </p:pic>
      <p:sp>
        <p:nvSpPr>
          <p:cNvPr id="5" name="Rectangle: Rounded Corners 4">
            <a:extLst>
              <a:ext uri="{FF2B5EF4-FFF2-40B4-BE49-F238E27FC236}">
                <a16:creationId xmlns:a16="http://schemas.microsoft.com/office/drawing/2014/main" id="{7F0B0BD4-76EB-4EF1-9E30-CE8627C69FB3}"/>
              </a:ext>
            </a:extLst>
          </p:cNvPr>
          <p:cNvSpPr/>
          <p:nvPr/>
        </p:nvSpPr>
        <p:spPr>
          <a:xfrm>
            <a:off x="238539" y="298174"/>
            <a:ext cx="6361044" cy="928314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9B36296-E515-4DC0-A535-7463E7BA5469}"/>
              </a:ext>
            </a:extLst>
          </p:cNvPr>
          <p:cNvSpPr txBox="1"/>
          <p:nvPr/>
        </p:nvSpPr>
        <p:spPr>
          <a:xfrm>
            <a:off x="258417" y="2172159"/>
            <a:ext cx="6341166" cy="10510570"/>
          </a:xfrm>
          <a:prstGeom prst="rect">
            <a:avLst/>
          </a:prstGeom>
          <a:noFill/>
        </p:spPr>
        <p:txBody>
          <a:bodyPr wrap="square" rtlCol="0">
            <a:spAutoFit/>
          </a:bodyPr>
          <a:lstStyle/>
          <a:p>
            <a:pPr algn="ctr"/>
            <a:r>
              <a:rPr lang="en-GB" sz="3200">
                <a:solidFill>
                  <a:schemeClr val="tx2"/>
                </a:solidFill>
                <a:latin typeface="Comic Sans MS" panose="030F0702030302020204" pitchFamily="66" charset="0"/>
              </a:rPr>
              <a:t>LIVERPOOL SCHOOLS </a:t>
            </a:r>
          </a:p>
          <a:p>
            <a:pPr algn="ctr"/>
            <a:r>
              <a:rPr lang="en-GB" sz="3200">
                <a:solidFill>
                  <a:schemeClr val="tx2"/>
                </a:solidFill>
                <a:latin typeface="Comic Sans MS" panose="030F0702030302020204" pitchFamily="66" charset="0"/>
              </a:rPr>
              <a:t>DIOCESAN TRUST</a:t>
            </a:r>
          </a:p>
          <a:p>
            <a:pPr algn="ctr"/>
            <a:endParaRPr lang="en-GB" sz="2800" b="1">
              <a:solidFill>
                <a:schemeClr val="tx2"/>
              </a:solidFill>
              <a:latin typeface="Arial Nova" panose="020B0504020202020204" pitchFamily="34" charset="0"/>
            </a:endParaRPr>
          </a:p>
          <a:p>
            <a:pPr fontAlgn="t"/>
            <a:r>
              <a:rPr lang="en-GB" sz="1500">
                <a:latin typeface="Arial Nova" panose="020B0504020202020204" pitchFamily="34" charset="0"/>
              </a:rPr>
              <a:t>Holy Trinity are pleased to be a part of the Liverpool Diocesan Schools Trust (LDST).</a:t>
            </a:r>
          </a:p>
          <a:p>
            <a:pPr fontAlgn="t"/>
            <a:endParaRPr lang="en-GB" sz="1500">
              <a:latin typeface="Arial Nova" panose="020B0504020202020204" pitchFamily="34" charset="0"/>
            </a:endParaRPr>
          </a:p>
          <a:p>
            <a:pPr fontAlgn="t"/>
            <a:endParaRPr lang="en-GB" sz="1500">
              <a:latin typeface="Arial Nova" panose="020B0504020202020204" pitchFamily="34" charset="0"/>
            </a:endParaRPr>
          </a:p>
          <a:p>
            <a:pPr fontAlgn="t"/>
            <a:endParaRPr lang="en-GB" sz="1500">
              <a:latin typeface="Arial Nova" panose="020B0504020202020204" pitchFamily="34" charset="0"/>
            </a:endParaRPr>
          </a:p>
          <a:p>
            <a:pPr fontAlgn="t"/>
            <a:endParaRPr lang="en-GB" sz="1500">
              <a:latin typeface="Arial Nova" panose="020B0504020202020204" pitchFamily="34" charset="0"/>
            </a:endParaRPr>
          </a:p>
          <a:p>
            <a:pPr fontAlgn="t"/>
            <a:endParaRPr lang="en-GB" sz="1500">
              <a:latin typeface="Arial Nova" panose="020B0504020202020204" pitchFamily="34" charset="0"/>
            </a:endParaRPr>
          </a:p>
          <a:p>
            <a:pPr fontAlgn="t"/>
            <a:endParaRPr lang="en-GB" sz="1500">
              <a:latin typeface="Arial Nova" panose="020B0504020202020204" pitchFamily="34" charset="0"/>
            </a:endParaRPr>
          </a:p>
          <a:p>
            <a:pPr fontAlgn="t"/>
            <a:endParaRPr lang="en-GB" sz="1500">
              <a:latin typeface="Arial Nova" panose="020B0504020202020204" pitchFamily="34" charset="0"/>
            </a:endParaRPr>
          </a:p>
          <a:p>
            <a:pPr fontAlgn="t"/>
            <a:r>
              <a:rPr lang="en-GB" sz="1500">
                <a:latin typeface="Arial Nova" panose="020B0504020202020204" pitchFamily="34" charset="0"/>
              </a:rPr>
              <a:t> </a:t>
            </a:r>
          </a:p>
          <a:p>
            <a:pPr fontAlgn="t"/>
            <a:endParaRPr lang="en-GB" sz="1500">
              <a:latin typeface="Arial Nova" panose="020B0504020202020204" pitchFamily="34" charset="0"/>
            </a:endParaRPr>
          </a:p>
          <a:p>
            <a:pPr fontAlgn="t"/>
            <a:endParaRPr lang="en-GB" sz="1500">
              <a:latin typeface="Arial Nova" panose="020B0504020202020204" pitchFamily="34" charset="0"/>
            </a:endParaRPr>
          </a:p>
          <a:p>
            <a:pPr fontAlgn="t"/>
            <a:endParaRPr lang="en-GB" sz="1500">
              <a:latin typeface="Arial Nova" panose="020B0504020202020204" pitchFamily="34" charset="0"/>
            </a:endParaRPr>
          </a:p>
          <a:p>
            <a:pPr fontAlgn="t"/>
            <a:endParaRPr lang="en-GB" sz="1500">
              <a:latin typeface="Arial Nova" panose="020B0504020202020204" pitchFamily="34" charset="0"/>
            </a:endParaRPr>
          </a:p>
          <a:p>
            <a:pPr fontAlgn="t"/>
            <a:endParaRPr lang="en-GB" sz="1500">
              <a:latin typeface="Arial Nova" panose="020B0504020202020204" pitchFamily="34" charset="0"/>
            </a:endParaRPr>
          </a:p>
          <a:p>
            <a:pPr fontAlgn="t"/>
            <a:r>
              <a:rPr lang="en-GB" sz="1500" b="1" u="sng">
                <a:latin typeface="Arial Nova" panose="020B0504020202020204" pitchFamily="34" charset="0"/>
              </a:rPr>
              <a:t>What is the LDST?</a:t>
            </a:r>
            <a:endParaRPr lang="en-GB" sz="1500">
              <a:latin typeface="Arial Nova" panose="020B0504020202020204" pitchFamily="34" charset="0"/>
            </a:endParaRPr>
          </a:p>
          <a:p>
            <a:pPr fontAlgn="t"/>
            <a:r>
              <a:rPr lang="en-GB" sz="1500">
                <a:latin typeface="Arial Nova" panose="020B0504020202020204" pitchFamily="34" charset="0"/>
              </a:rPr>
              <a:t>The LDST is a family of schools. We support and connect with each other, share practice, and provide an excellent education that is built on distinctly Christian values, so that </a:t>
            </a:r>
            <a:r>
              <a:rPr lang="en-GB" sz="1500" i="1">
                <a:latin typeface="Arial Nova" panose="020B0504020202020204" pitchFamily="34" charset="0"/>
              </a:rPr>
              <a:t>all</a:t>
            </a:r>
            <a:r>
              <a:rPr lang="en-GB" sz="1500">
                <a:latin typeface="Arial Nova" panose="020B0504020202020204" pitchFamily="34" charset="0"/>
              </a:rPr>
              <a:t> children, learners and staff across our Trust, flourish. Central to this are our core values of </a:t>
            </a:r>
            <a:r>
              <a:rPr lang="en-GB" sz="1500" i="1">
                <a:latin typeface="Arial Nova" panose="020B0504020202020204" pitchFamily="34" charset="0"/>
              </a:rPr>
              <a:t>collaboration, difference, local and inclusion</a:t>
            </a:r>
            <a:r>
              <a:rPr lang="en-GB" sz="1500">
                <a:latin typeface="Arial Nova" panose="020B0504020202020204" pitchFamily="34" charset="0"/>
              </a:rPr>
              <a:t>, and our commitment to ensuring that all learners thrive through an education that teaches wisdom, instils hope, nurtures community, and embeds dignity and respect.</a:t>
            </a:r>
          </a:p>
          <a:p>
            <a:pPr algn="ctr"/>
            <a:endParaRPr lang="en-GB" sz="2800" b="1">
              <a:solidFill>
                <a:schemeClr val="tx2"/>
              </a:solidFill>
              <a:latin typeface="Letterjoin-Air No-Lead 4" panose="02000805000000020003" pitchFamily="50" charset="0"/>
            </a:endParaRPr>
          </a:p>
          <a:p>
            <a:pPr algn="ctr"/>
            <a:endParaRPr lang="en-GB" sz="2800" b="1">
              <a:solidFill>
                <a:schemeClr val="tx2"/>
              </a:solidFill>
              <a:latin typeface="Letterjoin-Air No-Lead 4" panose="02000805000000020003" pitchFamily="50" charset="0"/>
            </a:endParaRPr>
          </a:p>
          <a:p>
            <a:pPr algn="ctr"/>
            <a:endParaRPr lang="en-GB" sz="2800" b="1">
              <a:solidFill>
                <a:schemeClr val="tx2"/>
              </a:solidFill>
              <a:latin typeface="Letterjoin-Air No-Lead 4" panose="02000805000000020003" pitchFamily="50" charset="0"/>
            </a:endParaRPr>
          </a:p>
          <a:p>
            <a:pPr algn="ctr"/>
            <a:endParaRPr lang="en-GB" sz="2800" b="1">
              <a:solidFill>
                <a:schemeClr val="tx2"/>
              </a:solidFill>
              <a:latin typeface="Letterjoin-Air No-Lead 4" panose="02000805000000020003" pitchFamily="50" charset="0"/>
            </a:endParaRPr>
          </a:p>
          <a:p>
            <a:pPr algn="ctr"/>
            <a:endParaRPr lang="en-GB" sz="2800" b="1">
              <a:solidFill>
                <a:schemeClr val="tx2"/>
              </a:solidFill>
              <a:latin typeface="Letterjoin-Air No-Lead 4" panose="02000805000000020003" pitchFamily="50" charset="0"/>
            </a:endParaRPr>
          </a:p>
          <a:p>
            <a:pPr algn="ctr"/>
            <a:endParaRPr lang="en-GB" sz="2800" b="1">
              <a:solidFill>
                <a:schemeClr val="tx2"/>
              </a:solidFill>
              <a:latin typeface="Letterjoin-Air No-Lead 4" panose="02000805000000020003" pitchFamily="50" charset="0"/>
            </a:endParaRPr>
          </a:p>
          <a:p>
            <a:pPr algn="ctr"/>
            <a:endParaRPr lang="en-GB" sz="2400">
              <a:latin typeface="Letterjoin-Air No-Lead 4" panose="02000805000000020003" pitchFamily="50" charset="0"/>
            </a:endParaRPr>
          </a:p>
          <a:p>
            <a:pPr marL="342900" indent="-342900">
              <a:buFont typeface="Arial" panose="020B0604020202020204" pitchFamily="34" charset="0"/>
              <a:buChar char="•"/>
            </a:pPr>
            <a:endParaRPr lang="en-GB" sz="2400">
              <a:latin typeface="Letterjoin-Air No-Lead 4" panose="02000805000000020003" pitchFamily="50" charset="0"/>
            </a:endParaRPr>
          </a:p>
          <a:p>
            <a:r>
              <a:rPr lang="en-GB" sz="2400">
                <a:latin typeface="Letterjoin-Air No-Lead 4" panose="02000805000000020003" pitchFamily="50" charset="0"/>
              </a:rPr>
              <a:t> </a:t>
            </a:r>
          </a:p>
        </p:txBody>
      </p:sp>
      <p:pic>
        <p:nvPicPr>
          <p:cNvPr id="2050" name="Picture 2" descr="LDST Logo - Educate Awards">
            <a:extLst>
              <a:ext uri="{FF2B5EF4-FFF2-40B4-BE49-F238E27FC236}">
                <a16:creationId xmlns:a16="http://schemas.microsoft.com/office/drawing/2014/main" id="{776F6CB8-9187-4F87-B1BE-9B6CD20633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7424" y="4406547"/>
            <a:ext cx="4321241" cy="16654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6547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C6BD76-DCE1-497D-91A3-248BE558CF39}"/>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76097" y="409620"/>
            <a:ext cx="1505806" cy="1408596"/>
          </a:xfrm>
          <a:prstGeom prst="rect">
            <a:avLst/>
          </a:prstGeom>
          <a:noFill/>
          <a:ln>
            <a:noFill/>
          </a:ln>
        </p:spPr>
      </p:pic>
      <p:sp>
        <p:nvSpPr>
          <p:cNvPr id="5" name="Rectangle: Rounded Corners 4">
            <a:extLst>
              <a:ext uri="{FF2B5EF4-FFF2-40B4-BE49-F238E27FC236}">
                <a16:creationId xmlns:a16="http://schemas.microsoft.com/office/drawing/2014/main" id="{7F0B0BD4-76EB-4EF1-9E30-CE8627C69FB3}"/>
              </a:ext>
            </a:extLst>
          </p:cNvPr>
          <p:cNvSpPr/>
          <p:nvPr/>
        </p:nvSpPr>
        <p:spPr>
          <a:xfrm>
            <a:off x="238539" y="298174"/>
            <a:ext cx="6361044" cy="928314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9B36296-E515-4DC0-A535-7463E7BA5469}"/>
              </a:ext>
            </a:extLst>
          </p:cNvPr>
          <p:cNvSpPr txBox="1"/>
          <p:nvPr/>
        </p:nvSpPr>
        <p:spPr>
          <a:xfrm>
            <a:off x="258417" y="1798648"/>
            <a:ext cx="6341166" cy="6278642"/>
          </a:xfrm>
          <a:prstGeom prst="rect">
            <a:avLst/>
          </a:prstGeom>
          <a:noFill/>
        </p:spPr>
        <p:txBody>
          <a:bodyPr wrap="square" rtlCol="0">
            <a:spAutoFit/>
          </a:bodyPr>
          <a:lstStyle/>
          <a:p>
            <a:pPr algn="ctr" fontAlgn="t"/>
            <a:r>
              <a:rPr lang="en-GB" b="1" u="sng">
                <a:latin typeface="Arial Nova" panose="020B0504020202020204" pitchFamily="34" charset="0"/>
              </a:rPr>
              <a:t>Holy Trinity is a Church School</a:t>
            </a:r>
          </a:p>
          <a:p>
            <a:pPr fontAlgn="t"/>
            <a:r>
              <a:rPr lang="en-GB" sz="1600" b="1">
                <a:latin typeface="Arial Nova" panose="020B0504020202020204" pitchFamily="34" charset="0"/>
              </a:rPr>
              <a:t> </a:t>
            </a:r>
            <a:endParaRPr lang="en-GB" sz="1200">
              <a:latin typeface="Arial Nova" panose="020B0504020202020204" pitchFamily="34" charset="0"/>
            </a:endParaRPr>
          </a:p>
          <a:p>
            <a:pPr fontAlgn="t"/>
            <a:r>
              <a:rPr lang="en-GB" sz="1200">
                <a:latin typeface="Arial Nova" panose="020B0504020202020204" pitchFamily="34" charset="0"/>
              </a:rPr>
              <a:t>As a Church School, Holy Trinity has Christian beliefs and values at our heart. This means that every child and adult associated with our school is not just important because they are members of our school, but also because they are seen as unique individuals within God’s creation. Our motto, ‘To be the best we can be: for God, for others and for ourselves’, is the golden thread which runs through all we do. Church of England schools are places where the questioning of belief and non belief is encouraged as we all try to make sense of the world, the gift of life and the purpose of our own personal lives. We have a rich and diverse community here, where children of all faiths and non, are welcomed. </a:t>
            </a:r>
          </a:p>
          <a:p>
            <a:pPr fontAlgn="t"/>
            <a:endParaRPr lang="en-GB" sz="1200">
              <a:latin typeface="Arial Nova" panose="020B0504020202020204" pitchFamily="34" charset="0"/>
            </a:endParaRPr>
          </a:p>
          <a:p>
            <a:pPr fontAlgn="t"/>
            <a:r>
              <a:rPr lang="en-GB" sz="1200" i="1">
                <a:solidFill>
                  <a:srgbClr val="063E5A"/>
                </a:solidFill>
                <a:latin typeface="Arial Nova" panose="020B0504020202020204" pitchFamily="34" charset="0"/>
                <a:ea typeface="Times New Roman" panose="02020603050405020304" pitchFamily="18" charset="0"/>
                <a:cs typeface="Arial" panose="020B0604020202020204" pitchFamily="34" charset="0"/>
              </a:rPr>
              <a:t>‘The vision ‘to be the best we can be’ is central to the life of this diverse and vibrant school. Leaders, including governors, articulate the vision’s theological foundations. This motivates them to strive wholeheartedly to enable the whole school community to flourish.</a:t>
            </a:r>
            <a:r>
              <a:rPr lang="en-GB" sz="1200">
                <a:solidFill>
                  <a:srgbClr val="063E5A"/>
                </a:solidFill>
                <a:latin typeface="Arial Nova" panose="020B0504020202020204" pitchFamily="34" charset="0"/>
                <a:ea typeface="Times New Roman" panose="02020603050405020304" pitchFamily="18" charset="0"/>
                <a:cs typeface="Arial" panose="020B0604020202020204" pitchFamily="34" charset="0"/>
              </a:rPr>
              <a:t> ‘ SIAMS, 2023</a:t>
            </a:r>
            <a:endParaRPr lang="en-GB" sz="1200">
              <a:solidFill>
                <a:srgbClr val="063E5A"/>
              </a:solidFill>
              <a:latin typeface="Arial Nova" panose="020B0504020202020204" pitchFamily="34" charset="0"/>
              <a:ea typeface="Times New Roman" panose="02020603050405020304" pitchFamily="18" charset="0"/>
              <a:cs typeface="Times New Roman" panose="02020603050405020304" pitchFamily="18" charset="0"/>
            </a:endParaRPr>
          </a:p>
          <a:p>
            <a:pPr fontAlgn="t"/>
            <a:endParaRPr lang="en-GB" sz="1400">
              <a:latin typeface="Arial Nova" panose="020B0504020202020204" pitchFamily="34" charset="0"/>
            </a:endParaRPr>
          </a:p>
          <a:p>
            <a:pPr algn="ctr" fontAlgn="t"/>
            <a:r>
              <a:rPr lang="en-GB" b="1" u="sng">
                <a:latin typeface="Arial Nova" panose="020B0504020202020204" pitchFamily="34" charset="0"/>
              </a:rPr>
              <a:t>Our School Vision and Values</a:t>
            </a:r>
            <a:endParaRPr lang="en-GB" u="sng">
              <a:latin typeface="Arial Nova" panose="020B0504020202020204" pitchFamily="34" charset="0"/>
            </a:endParaRPr>
          </a:p>
          <a:p>
            <a:pPr fontAlgn="t"/>
            <a:endParaRPr lang="en-GB" sz="1400">
              <a:latin typeface="Arial Nova" panose="020B0504020202020204" pitchFamily="34" charset="0"/>
            </a:endParaRPr>
          </a:p>
          <a:p>
            <a:pPr algn="ctr"/>
            <a:endParaRPr lang="en-GB" sz="2000" b="1">
              <a:solidFill>
                <a:schemeClr val="tx2"/>
              </a:solidFill>
              <a:latin typeface="Arial Nova" panose="020B0504020202020204" pitchFamily="34" charset="0"/>
            </a:endParaRPr>
          </a:p>
          <a:p>
            <a:pPr algn="ctr"/>
            <a:endParaRPr lang="en-GB" sz="2000" b="1">
              <a:solidFill>
                <a:schemeClr val="tx2"/>
              </a:solidFill>
              <a:latin typeface="Arial Nova" panose="020B0504020202020204" pitchFamily="34" charset="0"/>
            </a:endParaRPr>
          </a:p>
          <a:p>
            <a:pPr algn="ctr"/>
            <a:endParaRPr lang="en-GB" sz="2000" b="1">
              <a:solidFill>
                <a:schemeClr val="tx2"/>
              </a:solidFill>
              <a:latin typeface="Arial Nova" panose="020B0504020202020204" pitchFamily="34" charset="0"/>
            </a:endParaRPr>
          </a:p>
          <a:p>
            <a:pPr algn="ctr"/>
            <a:endParaRPr lang="en-GB" sz="2000" b="1">
              <a:solidFill>
                <a:schemeClr val="tx2"/>
              </a:solidFill>
              <a:latin typeface="Arial Nova" panose="020B0504020202020204" pitchFamily="34" charset="0"/>
            </a:endParaRPr>
          </a:p>
          <a:p>
            <a:pPr algn="ctr"/>
            <a:endParaRPr lang="en-GB" sz="2000" b="1">
              <a:solidFill>
                <a:schemeClr val="tx2"/>
              </a:solidFill>
              <a:latin typeface="Arial Nova" panose="020B0504020202020204" pitchFamily="34" charset="0"/>
            </a:endParaRPr>
          </a:p>
          <a:p>
            <a:pPr algn="ctr"/>
            <a:endParaRPr lang="en-GB">
              <a:latin typeface="Arial Nova" panose="020B0504020202020204" pitchFamily="34" charset="0"/>
            </a:endParaRPr>
          </a:p>
          <a:p>
            <a:pPr marL="342900" indent="-342900">
              <a:buFont typeface="Arial" panose="020B0604020202020204" pitchFamily="34" charset="0"/>
              <a:buChar char="•"/>
            </a:pPr>
            <a:endParaRPr lang="en-GB">
              <a:latin typeface="Arial Nova" panose="020B0504020202020204" pitchFamily="34" charset="0"/>
            </a:endParaRPr>
          </a:p>
          <a:p>
            <a:r>
              <a:rPr lang="en-GB">
                <a:latin typeface="Arial Nova" panose="020B0504020202020204" pitchFamily="34" charset="0"/>
              </a:rPr>
              <a:t> </a:t>
            </a:r>
          </a:p>
        </p:txBody>
      </p:sp>
      <p:graphicFrame>
        <p:nvGraphicFramePr>
          <p:cNvPr id="2" name="Table 1">
            <a:extLst>
              <a:ext uri="{FF2B5EF4-FFF2-40B4-BE49-F238E27FC236}">
                <a16:creationId xmlns:a16="http://schemas.microsoft.com/office/drawing/2014/main" id="{00191CE2-D059-41A9-99E9-39D120DA7591}"/>
              </a:ext>
            </a:extLst>
          </p:cNvPr>
          <p:cNvGraphicFramePr>
            <a:graphicFrameLocks noGrp="1"/>
          </p:cNvGraphicFramePr>
          <p:nvPr>
            <p:extLst>
              <p:ext uri="{D42A27DB-BD31-4B8C-83A1-F6EECF244321}">
                <p14:modId xmlns:p14="http://schemas.microsoft.com/office/powerpoint/2010/main" val="505617263"/>
              </p:ext>
            </p:extLst>
          </p:nvPr>
        </p:nvGraphicFramePr>
        <p:xfrm>
          <a:off x="385011" y="5490687"/>
          <a:ext cx="6079962" cy="1527333"/>
        </p:xfrm>
        <a:graphic>
          <a:graphicData uri="http://schemas.openxmlformats.org/drawingml/2006/table">
            <a:tbl>
              <a:tblPr>
                <a:tableStyleId>{5C22544A-7EE6-4342-B048-85BDC9FD1C3A}</a:tableStyleId>
              </a:tblPr>
              <a:tblGrid>
                <a:gridCol w="868566">
                  <a:extLst>
                    <a:ext uri="{9D8B030D-6E8A-4147-A177-3AD203B41FA5}">
                      <a16:colId xmlns:a16="http://schemas.microsoft.com/office/drawing/2014/main" val="2078128183"/>
                    </a:ext>
                  </a:extLst>
                </a:gridCol>
                <a:gridCol w="868566">
                  <a:extLst>
                    <a:ext uri="{9D8B030D-6E8A-4147-A177-3AD203B41FA5}">
                      <a16:colId xmlns:a16="http://schemas.microsoft.com/office/drawing/2014/main" val="1622517659"/>
                    </a:ext>
                  </a:extLst>
                </a:gridCol>
                <a:gridCol w="868566">
                  <a:extLst>
                    <a:ext uri="{9D8B030D-6E8A-4147-A177-3AD203B41FA5}">
                      <a16:colId xmlns:a16="http://schemas.microsoft.com/office/drawing/2014/main" val="1718291718"/>
                    </a:ext>
                  </a:extLst>
                </a:gridCol>
                <a:gridCol w="868566">
                  <a:extLst>
                    <a:ext uri="{9D8B030D-6E8A-4147-A177-3AD203B41FA5}">
                      <a16:colId xmlns:a16="http://schemas.microsoft.com/office/drawing/2014/main" val="3182686998"/>
                    </a:ext>
                  </a:extLst>
                </a:gridCol>
                <a:gridCol w="868566">
                  <a:extLst>
                    <a:ext uri="{9D8B030D-6E8A-4147-A177-3AD203B41FA5}">
                      <a16:colId xmlns:a16="http://schemas.microsoft.com/office/drawing/2014/main" val="4039970107"/>
                    </a:ext>
                  </a:extLst>
                </a:gridCol>
                <a:gridCol w="868566">
                  <a:extLst>
                    <a:ext uri="{9D8B030D-6E8A-4147-A177-3AD203B41FA5}">
                      <a16:colId xmlns:a16="http://schemas.microsoft.com/office/drawing/2014/main" val="2604324229"/>
                    </a:ext>
                  </a:extLst>
                </a:gridCol>
                <a:gridCol w="868566">
                  <a:extLst>
                    <a:ext uri="{9D8B030D-6E8A-4147-A177-3AD203B41FA5}">
                      <a16:colId xmlns:a16="http://schemas.microsoft.com/office/drawing/2014/main" val="4142961941"/>
                    </a:ext>
                  </a:extLst>
                </a:gridCol>
              </a:tblGrid>
              <a:tr h="779484">
                <a:tc gridSpan="7">
                  <a:txBody>
                    <a:bodyPr/>
                    <a:lstStyle/>
                    <a:p>
                      <a:pPr algn="l">
                        <a:lnSpc>
                          <a:spcPct val="115000"/>
                        </a:lnSpc>
                        <a:spcBef>
                          <a:spcPts val="1200"/>
                        </a:spcBef>
                        <a:spcAft>
                          <a:spcPts val="0"/>
                        </a:spcAft>
                      </a:pPr>
                      <a:r>
                        <a:rPr lang="en-GB" sz="900">
                          <a:effectLst/>
                          <a:latin typeface="Comic Sans MS" panose="030F0702030302020204" pitchFamily="66" charset="0"/>
                        </a:rPr>
                        <a:t>At Holy Trinity Church of England Primary School, every child is recognised as a unique individual. We celebrate and welcome differences within our diverse school community, encouraging all to grow and flourish as precious children of God. Learning is centred around experiencing the joy of discovery. The ability to learn is underpinned by the teaching of skills, knowledge, concepts and values, with a vision to prepare our children to be life-long learners, rooted in our school motto: To be the best we can be: For God, for  others and for ourselves.</a:t>
                      </a:r>
                      <a:endParaRPr lang="en-GB" sz="900">
                        <a:effectLst/>
                        <a:latin typeface="Comic Sans MS" panose="030F0702030302020204" pitchFamily="66" charset="0"/>
                        <a:ea typeface="Calibri" panose="020F0502020204030204" pitchFamily="34" charset="0"/>
                        <a:cs typeface="Times New Roman" panose="02020603050405020304" pitchFamily="18" charset="0"/>
                      </a:endParaRPr>
                    </a:p>
                  </a:txBody>
                  <a:tcPr marL="53073" marR="53073" marT="53073" marB="53073">
                    <a:solidFill>
                      <a:schemeClr val="accent1">
                        <a:lumMod val="20000"/>
                        <a:lumOff val="8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031138238"/>
                  </a:ext>
                </a:extLst>
              </a:tr>
              <a:tr h="242757">
                <a:tc gridSpan="7">
                  <a:txBody>
                    <a:bodyPr/>
                    <a:lstStyle/>
                    <a:p>
                      <a:pPr algn="ctr">
                        <a:lnSpc>
                          <a:spcPct val="115000"/>
                        </a:lnSpc>
                        <a:spcBef>
                          <a:spcPts val="1200"/>
                        </a:spcBef>
                        <a:spcAft>
                          <a:spcPts val="0"/>
                        </a:spcAft>
                      </a:pPr>
                      <a:r>
                        <a:rPr lang="en-GB" sz="800">
                          <a:effectLst/>
                          <a:latin typeface="Comic Sans MS" panose="030F0702030302020204" pitchFamily="66" charset="0"/>
                        </a:rPr>
                        <a:t>Christian Values</a:t>
                      </a:r>
                      <a:endParaRPr lang="en-GB" sz="900">
                        <a:effectLst/>
                        <a:latin typeface="Comic Sans MS" panose="030F0702030302020204" pitchFamily="66" charset="0"/>
                        <a:ea typeface="Calibri" panose="020F0502020204030204" pitchFamily="34" charset="0"/>
                        <a:cs typeface="Times New Roman" panose="02020603050405020304" pitchFamily="18" charset="0"/>
                      </a:endParaRPr>
                    </a:p>
                  </a:txBody>
                  <a:tcPr marL="53073" marR="53073" marT="53073" marB="53073">
                    <a:solidFill>
                      <a:schemeClr val="accent1">
                        <a:lumMod val="20000"/>
                        <a:lumOff val="8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07876822"/>
                  </a:ext>
                </a:extLst>
              </a:tr>
              <a:tr h="242757">
                <a:tc>
                  <a:txBody>
                    <a:bodyPr/>
                    <a:lstStyle/>
                    <a:p>
                      <a:pPr algn="ctr">
                        <a:lnSpc>
                          <a:spcPct val="115000"/>
                        </a:lnSpc>
                        <a:spcBef>
                          <a:spcPts val="1200"/>
                        </a:spcBef>
                        <a:spcAft>
                          <a:spcPts val="0"/>
                        </a:spcAft>
                      </a:pPr>
                      <a:r>
                        <a:rPr lang="en-GB" sz="800">
                          <a:effectLst/>
                          <a:latin typeface="Comic Sans MS" panose="030F0702030302020204" pitchFamily="66" charset="0"/>
                        </a:rPr>
                        <a:t>Love</a:t>
                      </a:r>
                      <a:endParaRPr lang="en-GB" sz="900">
                        <a:effectLst/>
                        <a:latin typeface="Comic Sans MS" panose="030F0702030302020204" pitchFamily="66" charset="0"/>
                        <a:ea typeface="Calibri" panose="020F0502020204030204" pitchFamily="34" charset="0"/>
                        <a:cs typeface="Times New Roman" panose="02020603050405020304" pitchFamily="18" charset="0"/>
                      </a:endParaRPr>
                    </a:p>
                  </a:txBody>
                  <a:tcPr marL="53073" marR="53073" marT="53073" marB="53073">
                    <a:solidFill>
                      <a:schemeClr val="accent1">
                        <a:lumMod val="20000"/>
                        <a:lumOff val="80000"/>
                      </a:schemeClr>
                    </a:solidFill>
                  </a:tcPr>
                </a:tc>
                <a:tc>
                  <a:txBody>
                    <a:bodyPr/>
                    <a:lstStyle/>
                    <a:p>
                      <a:pPr algn="ctr">
                        <a:lnSpc>
                          <a:spcPct val="115000"/>
                        </a:lnSpc>
                        <a:spcBef>
                          <a:spcPts val="1200"/>
                        </a:spcBef>
                        <a:spcAft>
                          <a:spcPts val="0"/>
                        </a:spcAft>
                      </a:pPr>
                      <a:r>
                        <a:rPr lang="en-GB" sz="800">
                          <a:effectLst/>
                          <a:latin typeface="Comic Sans MS" panose="030F0702030302020204" pitchFamily="66" charset="0"/>
                        </a:rPr>
                        <a:t>Hope</a:t>
                      </a:r>
                      <a:endParaRPr lang="en-GB" sz="900">
                        <a:effectLst/>
                        <a:latin typeface="Comic Sans MS" panose="030F0702030302020204" pitchFamily="66" charset="0"/>
                        <a:ea typeface="Calibri" panose="020F0502020204030204" pitchFamily="34" charset="0"/>
                        <a:cs typeface="Times New Roman" panose="02020603050405020304" pitchFamily="18" charset="0"/>
                      </a:endParaRPr>
                    </a:p>
                  </a:txBody>
                  <a:tcPr marL="53073" marR="53073" marT="53073" marB="53073">
                    <a:solidFill>
                      <a:schemeClr val="accent1">
                        <a:lumMod val="20000"/>
                        <a:lumOff val="80000"/>
                      </a:schemeClr>
                    </a:solidFill>
                  </a:tcPr>
                </a:tc>
                <a:tc>
                  <a:txBody>
                    <a:bodyPr/>
                    <a:lstStyle/>
                    <a:p>
                      <a:pPr algn="ctr">
                        <a:lnSpc>
                          <a:spcPct val="115000"/>
                        </a:lnSpc>
                        <a:spcBef>
                          <a:spcPts val="1200"/>
                        </a:spcBef>
                        <a:spcAft>
                          <a:spcPts val="0"/>
                        </a:spcAft>
                      </a:pPr>
                      <a:r>
                        <a:rPr lang="en-GB" sz="800">
                          <a:effectLst/>
                          <a:latin typeface="Comic Sans MS" panose="030F0702030302020204" pitchFamily="66" charset="0"/>
                        </a:rPr>
                        <a:t>Forgiveness</a:t>
                      </a:r>
                      <a:endParaRPr lang="en-GB" sz="900">
                        <a:effectLst/>
                        <a:latin typeface="Comic Sans MS" panose="030F0702030302020204" pitchFamily="66" charset="0"/>
                        <a:ea typeface="Calibri" panose="020F0502020204030204" pitchFamily="34" charset="0"/>
                        <a:cs typeface="Times New Roman" panose="02020603050405020304" pitchFamily="18" charset="0"/>
                      </a:endParaRPr>
                    </a:p>
                  </a:txBody>
                  <a:tcPr marL="53073" marR="53073" marT="53073" marB="53073">
                    <a:solidFill>
                      <a:schemeClr val="accent1">
                        <a:lumMod val="20000"/>
                        <a:lumOff val="80000"/>
                      </a:schemeClr>
                    </a:solidFill>
                  </a:tcPr>
                </a:tc>
                <a:tc>
                  <a:txBody>
                    <a:bodyPr/>
                    <a:lstStyle/>
                    <a:p>
                      <a:pPr algn="ctr">
                        <a:lnSpc>
                          <a:spcPct val="115000"/>
                        </a:lnSpc>
                        <a:spcBef>
                          <a:spcPts val="1200"/>
                        </a:spcBef>
                        <a:spcAft>
                          <a:spcPts val="0"/>
                        </a:spcAft>
                      </a:pPr>
                      <a:r>
                        <a:rPr lang="en-GB" sz="800">
                          <a:effectLst/>
                          <a:latin typeface="Comic Sans MS" panose="030F0702030302020204" pitchFamily="66" charset="0"/>
                        </a:rPr>
                        <a:t>Trust</a:t>
                      </a:r>
                      <a:endParaRPr lang="en-GB" sz="900">
                        <a:effectLst/>
                        <a:latin typeface="Comic Sans MS" panose="030F0702030302020204" pitchFamily="66" charset="0"/>
                        <a:ea typeface="Calibri" panose="020F0502020204030204" pitchFamily="34" charset="0"/>
                        <a:cs typeface="Times New Roman" panose="02020603050405020304" pitchFamily="18" charset="0"/>
                      </a:endParaRPr>
                    </a:p>
                  </a:txBody>
                  <a:tcPr marL="53073" marR="53073" marT="53073" marB="53073">
                    <a:solidFill>
                      <a:schemeClr val="accent1">
                        <a:lumMod val="20000"/>
                        <a:lumOff val="80000"/>
                      </a:schemeClr>
                    </a:solidFill>
                  </a:tcPr>
                </a:tc>
                <a:tc>
                  <a:txBody>
                    <a:bodyPr/>
                    <a:lstStyle/>
                    <a:p>
                      <a:pPr algn="ctr">
                        <a:lnSpc>
                          <a:spcPct val="115000"/>
                        </a:lnSpc>
                        <a:spcBef>
                          <a:spcPts val="1200"/>
                        </a:spcBef>
                        <a:spcAft>
                          <a:spcPts val="0"/>
                        </a:spcAft>
                      </a:pPr>
                      <a:r>
                        <a:rPr lang="en-GB" sz="800">
                          <a:effectLst/>
                          <a:latin typeface="Comic Sans MS" panose="030F0702030302020204" pitchFamily="66" charset="0"/>
                        </a:rPr>
                        <a:t>Peace</a:t>
                      </a:r>
                      <a:endParaRPr lang="en-GB" sz="900">
                        <a:effectLst/>
                        <a:latin typeface="Comic Sans MS" panose="030F0702030302020204" pitchFamily="66" charset="0"/>
                        <a:ea typeface="Calibri" panose="020F0502020204030204" pitchFamily="34" charset="0"/>
                        <a:cs typeface="Times New Roman" panose="02020603050405020304" pitchFamily="18" charset="0"/>
                      </a:endParaRPr>
                    </a:p>
                  </a:txBody>
                  <a:tcPr marL="53073" marR="53073" marT="53073" marB="53073">
                    <a:solidFill>
                      <a:schemeClr val="accent1">
                        <a:lumMod val="20000"/>
                        <a:lumOff val="80000"/>
                      </a:schemeClr>
                    </a:solidFill>
                  </a:tcPr>
                </a:tc>
                <a:tc>
                  <a:txBody>
                    <a:bodyPr/>
                    <a:lstStyle/>
                    <a:p>
                      <a:pPr algn="ctr">
                        <a:lnSpc>
                          <a:spcPct val="115000"/>
                        </a:lnSpc>
                        <a:spcBef>
                          <a:spcPts val="1200"/>
                        </a:spcBef>
                        <a:spcAft>
                          <a:spcPts val="0"/>
                        </a:spcAft>
                      </a:pPr>
                      <a:r>
                        <a:rPr lang="en-GB" sz="800">
                          <a:effectLst/>
                          <a:latin typeface="Comic Sans MS" panose="030F0702030302020204" pitchFamily="66" charset="0"/>
                        </a:rPr>
                        <a:t>Reverence</a:t>
                      </a:r>
                      <a:endParaRPr lang="en-GB" sz="900">
                        <a:effectLst/>
                        <a:latin typeface="Comic Sans MS" panose="030F0702030302020204" pitchFamily="66" charset="0"/>
                        <a:ea typeface="Calibri" panose="020F0502020204030204" pitchFamily="34" charset="0"/>
                        <a:cs typeface="Times New Roman" panose="02020603050405020304" pitchFamily="18" charset="0"/>
                      </a:endParaRPr>
                    </a:p>
                  </a:txBody>
                  <a:tcPr marL="53073" marR="53073" marT="53073" marB="53073">
                    <a:solidFill>
                      <a:schemeClr val="accent1">
                        <a:lumMod val="20000"/>
                        <a:lumOff val="80000"/>
                      </a:schemeClr>
                    </a:solidFill>
                  </a:tcPr>
                </a:tc>
                <a:tc>
                  <a:txBody>
                    <a:bodyPr/>
                    <a:lstStyle/>
                    <a:p>
                      <a:pPr algn="ctr">
                        <a:lnSpc>
                          <a:spcPct val="115000"/>
                        </a:lnSpc>
                        <a:spcBef>
                          <a:spcPts val="1200"/>
                        </a:spcBef>
                        <a:spcAft>
                          <a:spcPts val="0"/>
                        </a:spcAft>
                      </a:pPr>
                      <a:r>
                        <a:rPr lang="en-GB" sz="800">
                          <a:effectLst/>
                          <a:latin typeface="Comic Sans MS" panose="030F0702030302020204" pitchFamily="66" charset="0"/>
                        </a:rPr>
                        <a:t>Justice</a:t>
                      </a:r>
                      <a:endParaRPr lang="en-GB" sz="900">
                        <a:effectLst/>
                        <a:latin typeface="Comic Sans MS" panose="030F0702030302020204" pitchFamily="66" charset="0"/>
                        <a:ea typeface="Calibri" panose="020F0502020204030204" pitchFamily="34" charset="0"/>
                        <a:cs typeface="Times New Roman" panose="02020603050405020304" pitchFamily="18" charset="0"/>
                      </a:endParaRPr>
                    </a:p>
                  </a:txBody>
                  <a:tcPr marL="53073" marR="53073" marT="53073" marB="53073">
                    <a:solidFill>
                      <a:schemeClr val="accent1">
                        <a:lumMod val="20000"/>
                        <a:lumOff val="80000"/>
                      </a:schemeClr>
                    </a:solidFill>
                  </a:tcPr>
                </a:tc>
                <a:extLst>
                  <a:ext uri="{0D108BD9-81ED-4DB2-BD59-A6C34878D82A}">
                    <a16:rowId xmlns:a16="http://schemas.microsoft.com/office/drawing/2014/main" val="1561581599"/>
                  </a:ext>
                </a:extLst>
              </a:tr>
            </a:tbl>
          </a:graphicData>
        </a:graphic>
      </p:graphicFrame>
      <p:sp>
        <p:nvSpPr>
          <p:cNvPr id="6" name="Rectangle 5">
            <a:extLst>
              <a:ext uri="{FF2B5EF4-FFF2-40B4-BE49-F238E27FC236}">
                <a16:creationId xmlns:a16="http://schemas.microsoft.com/office/drawing/2014/main" id="{FA24CBA6-9F8D-4202-81B2-80FBA4F85A55}"/>
              </a:ext>
            </a:extLst>
          </p:cNvPr>
          <p:cNvSpPr/>
          <p:nvPr/>
        </p:nvSpPr>
        <p:spPr>
          <a:xfrm>
            <a:off x="278295" y="6913252"/>
            <a:ext cx="6341166" cy="2068515"/>
          </a:xfrm>
          <a:prstGeom prst="rect">
            <a:avLst/>
          </a:prstGeom>
        </p:spPr>
        <p:txBody>
          <a:bodyPr wrap="square">
            <a:spAutoFit/>
          </a:bodyPr>
          <a:lstStyle/>
          <a:p>
            <a:pPr fontAlgn="t">
              <a:lnSpc>
                <a:spcPct val="107000"/>
              </a:lnSpc>
              <a:spcAft>
                <a:spcPts val="0"/>
              </a:spcAft>
            </a:pPr>
            <a:endParaRPr lang="en-GB" sz="1200" b="1" u="sng" dirty="0">
              <a:latin typeface="Comic Sans MS" panose="030F0702030302020204" pitchFamily="66" charset="0"/>
              <a:ea typeface="Times New Roman" panose="02020603050405020304" pitchFamily="18" charset="0"/>
              <a:cs typeface="Arial" panose="020B0604020202020204" pitchFamily="34" charset="0"/>
            </a:endParaRPr>
          </a:p>
          <a:p>
            <a:pPr fontAlgn="t">
              <a:lnSpc>
                <a:spcPct val="107000"/>
              </a:lnSpc>
              <a:spcAft>
                <a:spcPts val="0"/>
              </a:spcAft>
            </a:pPr>
            <a:r>
              <a:rPr lang="en-GB" sz="1200" b="1" u="sng" dirty="0">
                <a:latin typeface="Arial Nova" panose="020B0504020202020204" pitchFamily="34" charset="0"/>
                <a:ea typeface="Times New Roman" panose="02020603050405020304" pitchFamily="18" charset="0"/>
                <a:cs typeface="Arial" panose="020B0604020202020204" pitchFamily="34" charset="0"/>
              </a:rPr>
              <a:t>Collective Worship </a:t>
            </a:r>
            <a:endParaRPr lang="en-GB" sz="1200" u="sng" dirty="0">
              <a:latin typeface="Arial Nova" panose="020B0504020202020204" pitchFamily="34" charset="0"/>
              <a:ea typeface="Calibri" panose="020F0502020204030204" pitchFamily="34" charset="0"/>
              <a:cs typeface="Times New Roman" panose="02020603050405020304" pitchFamily="18" charset="0"/>
            </a:endParaRPr>
          </a:p>
          <a:p>
            <a:pPr fontAlgn="t">
              <a:lnSpc>
                <a:spcPct val="107000"/>
              </a:lnSpc>
              <a:spcAft>
                <a:spcPts val="0"/>
              </a:spcAft>
            </a:pPr>
            <a:r>
              <a:rPr lang="en-GB" sz="1200" dirty="0">
                <a:latin typeface="Arial Nova" panose="020B0504020202020204" pitchFamily="34" charset="0"/>
                <a:ea typeface="Times New Roman" panose="02020603050405020304" pitchFamily="18" charset="0"/>
                <a:cs typeface="Arial" panose="020B0604020202020204" pitchFamily="34" charset="0"/>
              </a:rPr>
              <a:t>Collective Worship is a time set aside daily, where we come together to share our love of God and give opportunities for spiritual, moral, social and cultural exploration. Teachers and families value the special dimension worship brings to church school life. </a:t>
            </a:r>
            <a:r>
              <a:rPr lang="en-GB" sz="1200" dirty="0">
                <a:latin typeface="Arial Nova" panose="020B0504020202020204" pitchFamily="34" charset="0"/>
                <a:ea typeface="Calibri" panose="020F0502020204030204" pitchFamily="34" charset="0"/>
                <a:cs typeface="Times New Roman" panose="02020603050405020304" pitchFamily="18" charset="0"/>
              </a:rPr>
              <a:t>We fully embrace our duties as a church school and our worship themes are based on the teachings of Christ and traditions of the Christian Church. However, we lead our Collective Worship in a manner that is sensitive to the individual faith and beliefs of all members of the school. As a school with children from all over the world, it is very important that we embrace, value and respect all faiths.</a:t>
            </a:r>
          </a:p>
        </p:txBody>
      </p:sp>
    </p:spTree>
    <p:extLst>
      <p:ext uri="{BB962C8B-B14F-4D97-AF65-F5344CB8AC3E}">
        <p14:creationId xmlns:p14="http://schemas.microsoft.com/office/powerpoint/2010/main" val="2401451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C6BD76-DCE1-497D-91A3-248BE558CF3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76097" y="409620"/>
            <a:ext cx="1505806" cy="1408596"/>
          </a:xfrm>
          <a:prstGeom prst="rect">
            <a:avLst/>
          </a:prstGeom>
          <a:noFill/>
          <a:ln>
            <a:noFill/>
          </a:ln>
        </p:spPr>
      </p:pic>
      <p:sp>
        <p:nvSpPr>
          <p:cNvPr id="5" name="Rectangle: Rounded Corners 4">
            <a:extLst>
              <a:ext uri="{FF2B5EF4-FFF2-40B4-BE49-F238E27FC236}">
                <a16:creationId xmlns:a16="http://schemas.microsoft.com/office/drawing/2014/main" id="{7F0B0BD4-76EB-4EF1-9E30-CE8627C69FB3}"/>
              </a:ext>
            </a:extLst>
          </p:cNvPr>
          <p:cNvSpPr/>
          <p:nvPr/>
        </p:nvSpPr>
        <p:spPr>
          <a:xfrm>
            <a:off x="238539" y="298173"/>
            <a:ext cx="6361044" cy="9403387"/>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9B36296-E515-4DC0-A535-7463E7BA5469}"/>
              </a:ext>
            </a:extLst>
          </p:cNvPr>
          <p:cNvSpPr txBox="1"/>
          <p:nvPr/>
        </p:nvSpPr>
        <p:spPr>
          <a:xfrm>
            <a:off x="258417" y="1929662"/>
            <a:ext cx="6341166" cy="5078313"/>
          </a:xfrm>
          <a:prstGeom prst="rect">
            <a:avLst/>
          </a:prstGeom>
          <a:noFill/>
        </p:spPr>
        <p:txBody>
          <a:bodyPr wrap="square" rtlCol="0">
            <a:spAutoFit/>
          </a:bodyPr>
          <a:lstStyle/>
          <a:p>
            <a:pPr algn="ctr"/>
            <a:r>
              <a:rPr lang="en-GB" sz="2800" dirty="0">
                <a:solidFill>
                  <a:schemeClr val="tx2"/>
                </a:solidFill>
                <a:latin typeface="Arial Nova" panose="020B0504020202020204" pitchFamily="34" charset="0"/>
              </a:rPr>
              <a:t>OUR CHURCH FAMILY</a:t>
            </a:r>
          </a:p>
          <a:p>
            <a:pPr algn="ctr"/>
            <a:endParaRPr lang="en-GB" sz="2800" b="1" dirty="0">
              <a:solidFill>
                <a:schemeClr val="tx2"/>
              </a:solidFill>
              <a:latin typeface="Arial Nova" panose="020B0504020202020204" pitchFamily="34" charset="0"/>
            </a:endParaRPr>
          </a:p>
          <a:p>
            <a:pPr algn="ctr"/>
            <a:endParaRPr lang="en-GB" sz="2800" b="1" dirty="0">
              <a:solidFill>
                <a:schemeClr val="tx2"/>
              </a:solidFill>
              <a:latin typeface="Arial Nova" panose="020B0504020202020204" pitchFamily="34" charset="0"/>
            </a:endParaRPr>
          </a:p>
          <a:p>
            <a:pPr algn="ctr"/>
            <a:endParaRPr lang="en-GB" sz="2800" b="1" dirty="0">
              <a:solidFill>
                <a:schemeClr val="tx2"/>
              </a:solidFill>
              <a:latin typeface="Arial Nova" panose="020B0504020202020204" pitchFamily="34" charset="0"/>
            </a:endParaRPr>
          </a:p>
          <a:p>
            <a:pPr algn="ctr"/>
            <a:endParaRPr lang="en-GB" sz="2800" b="1" dirty="0">
              <a:solidFill>
                <a:schemeClr val="tx2"/>
              </a:solidFill>
              <a:latin typeface="Arial Nova" panose="020B0504020202020204" pitchFamily="34" charset="0"/>
            </a:endParaRPr>
          </a:p>
          <a:p>
            <a:pPr algn="ctr"/>
            <a:endParaRPr lang="en-GB" sz="2800" b="1" dirty="0">
              <a:solidFill>
                <a:schemeClr val="tx2"/>
              </a:solidFill>
              <a:latin typeface="Arial Nova" panose="020B0504020202020204" pitchFamily="34" charset="0"/>
            </a:endParaRPr>
          </a:p>
          <a:p>
            <a:pPr algn="ctr"/>
            <a:endParaRPr lang="en-GB" sz="2800" b="1" dirty="0">
              <a:solidFill>
                <a:schemeClr val="tx2"/>
              </a:solidFill>
              <a:latin typeface="Arial Nova" panose="020B0504020202020204" pitchFamily="34" charset="0"/>
            </a:endParaRPr>
          </a:p>
          <a:p>
            <a:pPr algn="ctr"/>
            <a:endParaRPr lang="en-GB" sz="2800" b="1" dirty="0">
              <a:solidFill>
                <a:schemeClr val="tx2"/>
              </a:solidFill>
              <a:latin typeface="Arial Nova" panose="020B0504020202020204" pitchFamily="34" charset="0"/>
            </a:endParaRPr>
          </a:p>
          <a:p>
            <a:pPr algn="ctr"/>
            <a:r>
              <a:rPr lang="en-GB" sz="2800" dirty="0">
                <a:solidFill>
                  <a:schemeClr val="tx2"/>
                </a:solidFill>
                <a:latin typeface="Arial Nova" panose="020B0504020202020204" pitchFamily="34" charset="0"/>
              </a:rPr>
              <a:t>OUR CHAIR OF GOVERNORS </a:t>
            </a:r>
          </a:p>
          <a:p>
            <a:pPr algn="ctr"/>
            <a:endParaRPr lang="en-GB" sz="2400" dirty="0">
              <a:latin typeface="Arial Nova" panose="020B0504020202020204" pitchFamily="34" charset="0"/>
            </a:endParaRPr>
          </a:p>
          <a:p>
            <a:pPr marL="342900" indent="-342900">
              <a:buFont typeface="Arial" panose="020B0604020202020204" pitchFamily="34" charset="0"/>
              <a:buChar char="•"/>
            </a:pPr>
            <a:endParaRPr lang="en-GB" sz="2400" dirty="0">
              <a:latin typeface="Arial Nova" panose="020B0504020202020204" pitchFamily="34" charset="0"/>
            </a:endParaRPr>
          </a:p>
          <a:p>
            <a:r>
              <a:rPr lang="en-GB" sz="2400" dirty="0">
                <a:latin typeface="Arial Nova" panose="020B0504020202020204" pitchFamily="34" charset="0"/>
              </a:rPr>
              <a:t> </a:t>
            </a:r>
          </a:p>
        </p:txBody>
      </p:sp>
      <p:pic>
        <p:nvPicPr>
          <p:cNvPr id="10" name="Picture 9">
            <a:extLst>
              <a:ext uri="{FF2B5EF4-FFF2-40B4-BE49-F238E27FC236}">
                <a16:creationId xmlns:a16="http://schemas.microsoft.com/office/drawing/2014/main" id="{95192442-58A0-4088-A5F2-58BCCA7B792E}"/>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026473" y="7691143"/>
            <a:ext cx="1202624" cy="1519102"/>
          </a:xfrm>
          <a:prstGeom prst="rect">
            <a:avLst/>
          </a:prstGeom>
          <a:ln>
            <a:noFill/>
          </a:ln>
          <a:effectLst>
            <a:softEdge rad="112500"/>
          </a:effectLst>
        </p:spPr>
      </p:pic>
      <p:sp>
        <p:nvSpPr>
          <p:cNvPr id="3" name="Rectangle 2">
            <a:extLst>
              <a:ext uri="{FF2B5EF4-FFF2-40B4-BE49-F238E27FC236}">
                <a16:creationId xmlns:a16="http://schemas.microsoft.com/office/drawing/2014/main" id="{5CDD1189-E1A1-4B49-8C5B-52090CBE3995}"/>
              </a:ext>
            </a:extLst>
          </p:cNvPr>
          <p:cNvSpPr/>
          <p:nvPr/>
        </p:nvSpPr>
        <p:spPr>
          <a:xfrm>
            <a:off x="354315" y="5729947"/>
            <a:ext cx="6245267" cy="3931974"/>
          </a:xfrm>
          <a:prstGeom prst="rect">
            <a:avLst/>
          </a:prstGeom>
        </p:spPr>
        <p:txBody>
          <a:bodyPr wrap="square">
            <a:spAutoFit/>
          </a:bodyPr>
          <a:lstStyle/>
          <a:p>
            <a:pPr algn="ctr">
              <a:lnSpc>
                <a:spcPct val="107000"/>
              </a:lnSpc>
              <a:spcAft>
                <a:spcPts val="800"/>
              </a:spcAft>
            </a:pPr>
            <a:r>
              <a:rPr lang="en-GB" sz="1600" b="1" u="sng" dirty="0">
                <a:latin typeface="Arial Nova" panose="020B0504020202020204" pitchFamily="34" charset="0"/>
                <a:ea typeface="Calibri" panose="020F0502020204030204" pitchFamily="34" charset="0"/>
                <a:cs typeface="Calibri Light" panose="020F0302020204030204" pitchFamily="34" charset="0"/>
              </a:rPr>
              <a:t>Message from our Chair of Governors!</a:t>
            </a:r>
            <a:endParaRPr lang="en-GB" sz="1600" b="1" u="sng" dirty="0">
              <a:latin typeface="Arial Nova" panose="020B050402020202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sz="1400" dirty="0">
                <a:solidFill>
                  <a:srgbClr val="222222"/>
                </a:solidFill>
                <a:latin typeface="Arial Nova" panose="020B0504020202020204" pitchFamily="34" charset="0"/>
                <a:ea typeface="Calibri" panose="020F0502020204030204" pitchFamily="34" charset="0"/>
                <a:cs typeface="Arial" panose="020B0604020202020204" pitchFamily="34" charset="0"/>
              </a:rPr>
              <a:t>All Schools in England and Wales have a Board of Governors. Its members are all volunteers appointed in a variety of ways. As a church school we have Governors including the Head and two Parent Governors. To make sure we get the expertise we need we can also appoint two Governors to give us balance of skills and knowledge.</a:t>
            </a:r>
            <a:endParaRPr lang="en-GB" sz="1400" dirty="0">
              <a:latin typeface="Arial Nova" panose="020B050402020202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sz="1400" dirty="0">
                <a:solidFill>
                  <a:srgbClr val="222222"/>
                </a:solidFill>
                <a:latin typeface="Arial Nova" panose="020B0504020202020204" pitchFamily="34" charset="0"/>
                <a:ea typeface="Calibri" panose="020F0502020204030204" pitchFamily="34" charset="0"/>
                <a:cs typeface="Arial" panose="020B0604020202020204" pitchFamily="34" charset="0"/>
              </a:rPr>
              <a:t> </a:t>
            </a:r>
            <a:endParaRPr lang="en-GB" sz="1400" dirty="0">
              <a:latin typeface="Arial Nova" panose="020B050402020202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sz="1400" dirty="0">
                <a:solidFill>
                  <a:srgbClr val="222222"/>
                </a:solidFill>
                <a:latin typeface="Arial Nova" panose="020B0504020202020204" pitchFamily="34" charset="0"/>
                <a:ea typeface="Calibri" panose="020F0502020204030204" pitchFamily="34" charset="0"/>
                <a:cs typeface="Arial" panose="020B0604020202020204" pitchFamily="34" charset="0"/>
              </a:rPr>
              <a:t>Our responsibility is to ensure that the school has a clear vision,</a:t>
            </a:r>
            <a:endParaRPr lang="en-GB" sz="1400" dirty="0">
              <a:latin typeface="Arial Nova" panose="020B050402020202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sz="1400" dirty="0">
                <a:solidFill>
                  <a:srgbClr val="222222"/>
                </a:solidFill>
                <a:latin typeface="Arial Nova" panose="020B0504020202020204" pitchFamily="34" charset="0"/>
                <a:ea typeface="Calibri" panose="020F0502020204030204" pitchFamily="34" charset="0"/>
                <a:cs typeface="Arial" panose="020B0604020202020204" pitchFamily="34" charset="0"/>
              </a:rPr>
              <a:t>knows where it is going and uses the finances it has wisely to </a:t>
            </a:r>
            <a:endParaRPr lang="en-GB" sz="1400" dirty="0">
              <a:latin typeface="Arial Nova" panose="020B050402020202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sz="1400" dirty="0">
                <a:solidFill>
                  <a:srgbClr val="222222"/>
                </a:solidFill>
                <a:latin typeface="Arial Nova" panose="020B0504020202020204" pitchFamily="34" charset="0"/>
                <a:ea typeface="Calibri" panose="020F0502020204030204" pitchFamily="34" charset="0"/>
                <a:cs typeface="Arial" panose="020B0604020202020204" pitchFamily="34" charset="0"/>
              </a:rPr>
              <a:t>provide the very best education for all pupils.</a:t>
            </a:r>
            <a:endParaRPr lang="en-GB" sz="1400" dirty="0">
              <a:latin typeface="Arial Nova" panose="020B050402020202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sz="1400" dirty="0">
                <a:solidFill>
                  <a:srgbClr val="222222"/>
                </a:solidFill>
                <a:latin typeface="Arial Nova" panose="020B0504020202020204" pitchFamily="34" charset="0"/>
                <a:ea typeface="Calibri" panose="020F0502020204030204" pitchFamily="34" charset="0"/>
                <a:cs typeface="Arial" panose="020B0604020202020204" pitchFamily="34" charset="0"/>
              </a:rPr>
              <a:t> </a:t>
            </a:r>
            <a:endParaRPr lang="en-GB" sz="1400" dirty="0">
              <a:latin typeface="Arial Nova" panose="020B050402020202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sz="1400" dirty="0">
                <a:solidFill>
                  <a:srgbClr val="222222"/>
                </a:solidFill>
                <a:latin typeface="Arial Nova" panose="020B0504020202020204" pitchFamily="34" charset="0"/>
                <a:ea typeface="Calibri" panose="020F0502020204030204" pitchFamily="34" charset="0"/>
                <a:cs typeface="Arial" panose="020B0604020202020204" pitchFamily="34" charset="0"/>
              </a:rPr>
              <a:t>If you have any questions about what we do or would like to</a:t>
            </a:r>
            <a:endParaRPr lang="en-GB" sz="1400" dirty="0">
              <a:latin typeface="Arial Nova" panose="020B050402020202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sz="1400" dirty="0">
                <a:solidFill>
                  <a:srgbClr val="222222"/>
                </a:solidFill>
                <a:latin typeface="Arial Nova" panose="020B0504020202020204" pitchFamily="34" charset="0"/>
                <a:ea typeface="Calibri" panose="020F0502020204030204" pitchFamily="34" charset="0"/>
                <a:cs typeface="Arial" panose="020B0604020202020204" pitchFamily="34" charset="0"/>
              </a:rPr>
              <a:t>find out about becoming a governor I would be delighted to </a:t>
            </a:r>
            <a:endParaRPr lang="en-GB" sz="1400" dirty="0">
              <a:latin typeface="Arial Nova" panose="020B050402020202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sz="1400" dirty="0">
                <a:solidFill>
                  <a:srgbClr val="222222"/>
                </a:solidFill>
                <a:latin typeface="Arial Nova" panose="020B0504020202020204" pitchFamily="34" charset="0"/>
                <a:ea typeface="Calibri" panose="020F0502020204030204" pitchFamily="34" charset="0"/>
                <a:cs typeface="Arial" panose="020B0604020202020204" pitchFamily="34" charset="0"/>
              </a:rPr>
              <a:t>hear from you.</a:t>
            </a:r>
            <a:r>
              <a:rPr lang="en-GB" sz="1400" dirty="0">
                <a:solidFill>
                  <a:srgbClr val="222222"/>
                </a:solidFill>
                <a:latin typeface="Arial Nova" panose="020B0504020202020204" pitchFamily="34" charset="0"/>
                <a:ea typeface="Calibri" panose="020F0502020204030204" pitchFamily="34" charset="0"/>
                <a:cs typeface="Times New Roman" panose="02020603050405020304" pitchFamily="18" charset="0"/>
              </a:rPr>
              <a:t>                                        </a:t>
            </a:r>
          </a:p>
          <a:p>
            <a:pPr algn="just">
              <a:lnSpc>
                <a:spcPct val="107000"/>
              </a:lnSpc>
              <a:spcAft>
                <a:spcPts val="0"/>
              </a:spcAft>
            </a:pPr>
            <a:r>
              <a:rPr lang="en-GB" sz="1400" b="1" dirty="0">
                <a:solidFill>
                  <a:srgbClr val="222222"/>
                </a:solidFill>
                <a:latin typeface="Arial Nova" panose="020B0504020202020204" pitchFamily="34" charset="0"/>
                <a:ea typeface="Calibri" panose="020F0502020204030204" pitchFamily="34" charset="0"/>
                <a:cs typeface="Times New Roman" panose="02020603050405020304" pitchFamily="18" charset="0"/>
              </a:rPr>
              <a:t>                                                                     </a:t>
            </a:r>
            <a:r>
              <a:rPr lang="en-GB" sz="1400" b="1" dirty="0">
                <a:latin typeface="Arial Nova" panose="020B0504020202020204" pitchFamily="34" charset="0"/>
                <a:ea typeface="Calibri" panose="020F0502020204030204" pitchFamily="34" charset="0"/>
                <a:cs typeface="Times New Roman" panose="02020603050405020304" pitchFamily="18" charset="0"/>
              </a:rPr>
              <a:t> </a:t>
            </a:r>
            <a:r>
              <a:rPr lang="en-GB" sz="1600" b="1" dirty="0">
                <a:solidFill>
                  <a:srgbClr val="222222"/>
                </a:solidFill>
                <a:latin typeface="Arial Nova" panose="020B0504020202020204" pitchFamily="34" charset="0"/>
                <a:ea typeface="Calibri" panose="020F0502020204030204" pitchFamily="34" charset="0"/>
                <a:cs typeface="Arial" panose="020B0604020202020204" pitchFamily="34" charset="0"/>
              </a:rPr>
              <a:t>Marlyn Banham</a:t>
            </a:r>
            <a:endParaRPr lang="en-GB" sz="1600" b="1" dirty="0">
              <a:latin typeface="Arial Nova" panose="020B050402020202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sz="1200" b="1" dirty="0">
                <a:solidFill>
                  <a:srgbClr val="222222"/>
                </a:solidFill>
                <a:latin typeface="Arial Nova" panose="020B0504020202020204" pitchFamily="34" charset="0"/>
                <a:ea typeface="Calibri" panose="020F0502020204030204" pitchFamily="34" charset="0"/>
                <a:cs typeface="Arial" panose="020B0604020202020204" pitchFamily="34" charset="0"/>
              </a:rPr>
              <a:t>                                                                                  </a:t>
            </a:r>
            <a:r>
              <a:rPr lang="en-GB" sz="1400" u="sng" dirty="0">
                <a:solidFill>
                  <a:srgbClr val="222222"/>
                </a:solidFill>
                <a:latin typeface="Arial Nova" panose="020B0504020202020204" pitchFamily="34" charset="0"/>
                <a:ea typeface="Calibri" panose="020F0502020204030204" pitchFamily="34" charset="0"/>
                <a:cs typeface="Arial" panose="020B0604020202020204" pitchFamily="34" charset="0"/>
              </a:rPr>
              <a:t>Chair of Governors</a:t>
            </a:r>
            <a:endParaRPr lang="en-GB" sz="1400" u="sng" dirty="0">
              <a:latin typeface="Arial Nova" panose="020B0504020202020204" pitchFamily="34" charset="0"/>
              <a:ea typeface="Calibri" panose="020F0502020204030204" pitchFamily="34" charset="0"/>
              <a:cs typeface="Times New Roman" panose="02020603050405020304" pitchFamily="18" charset="0"/>
            </a:endParaRPr>
          </a:p>
        </p:txBody>
      </p:sp>
      <p:sp>
        <p:nvSpPr>
          <p:cNvPr id="11" name="Rectangle 10">
            <a:extLst>
              <a:ext uri="{FF2B5EF4-FFF2-40B4-BE49-F238E27FC236}">
                <a16:creationId xmlns:a16="http://schemas.microsoft.com/office/drawing/2014/main" id="{A06BD0DB-1415-4235-96A7-68709DBD5679}"/>
              </a:ext>
            </a:extLst>
          </p:cNvPr>
          <p:cNvSpPr/>
          <p:nvPr/>
        </p:nvSpPr>
        <p:spPr>
          <a:xfrm>
            <a:off x="238538" y="2404189"/>
            <a:ext cx="6361044" cy="2790829"/>
          </a:xfrm>
          <a:prstGeom prst="rect">
            <a:avLst/>
          </a:prstGeom>
        </p:spPr>
        <p:txBody>
          <a:bodyPr wrap="square">
            <a:spAutoFit/>
          </a:bodyPr>
          <a:lstStyle/>
          <a:p>
            <a:pPr algn="ctr">
              <a:lnSpc>
                <a:spcPct val="107000"/>
              </a:lnSpc>
              <a:spcAft>
                <a:spcPts val="800"/>
              </a:spcAft>
            </a:pPr>
            <a:r>
              <a:rPr lang="en-GB" sz="1600" b="1" u="sng" dirty="0">
                <a:latin typeface="Arial Nova" panose="020B0504020202020204" pitchFamily="34" charset="0"/>
                <a:ea typeface="Calibri" panose="020F0502020204030204" pitchFamily="34" charset="0"/>
                <a:cs typeface="Calibri Light" panose="020F0302020204030204" pitchFamily="34" charset="0"/>
              </a:rPr>
              <a:t>Message from our Vicar</a:t>
            </a:r>
            <a:endParaRPr lang="en-GB" sz="1600" b="1" dirty="0">
              <a:latin typeface="Arial Nova" panose="020B050402020202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400" dirty="0">
                <a:solidFill>
                  <a:srgbClr val="222222"/>
                </a:solidFill>
                <a:latin typeface="Arial Nova" panose="020B0504020202020204" pitchFamily="34" charset="0"/>
                <a:ea typeface="Calibri" panose="020F0502020204030204" pitchFamily="34" charset="0"/>
                <a:cs typeface="Arial" panose="020B0604020202020204" pitchFamily="34" charset="0"/>
              </a:rPr>
              <a:t>Holy Trinity Primary School and Holy Trinity Church are next door to each other, but we are even closer than that! Please look on Holy Trinity Church as yours, whatever your faith. Feel free to come in when it is open and know that I am always very happy to meet the families of the children. I look forward to meeting you soon and to welcoming you into Church for the acts of worship that the school offers through the year. </a:t>
            </a:r>
          </a:p>
          <a:p>
            <a:pPr algn="just">
              <a:lnSpc>
                <a:spcPct val="107000"/>
              </a:lnSpc>
              <a:spcAft>
                <a:spcPts val="800"/>
              </a:spcAft>
            </a:pPr>
            <a:endParaRPr lang="en-GB" sz="1200" dirty="0">
              <a:latin typeface="Arial Nova" panose="020B050402020202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400" b="1" dirty="0">
                <a:solidFill>
                  <a:srgbClr val="222222"/>
                </a:solidFill>
                <a:latin typeface="Arial Nova" panose="020B0504020202020204" pitchFamily="34" charset="0"/>
                <a:ea typeface="Calibri" panose="020F0502020204030204" pitchFamily="34" charset="0"/>
                <a:cs typeface="Arial" panose="020B0604020202020204" pitchFamily="34" charset="0"/>
              </a:rPr>
              <a:t>                                                                                Fr Tom</a:t>
            </a:r>
          </a:p>
          <a:p>
            <a:pPr algn="just">
              <a:lnSpc>
                <a:spcPct val="107000"/>
              </a:lnSpc>
              <a:spcAft>
                <a:spcPts val="800"/>
              </a:spcAft>
            </a:pPr>
            <a:r>
              <a:rPr lang="en-GB" sz="1400" b="1" dirty="0">
                <a:solidFill>
                  <a:srgbClr val="222222"/>
                </a:solidFill>
                <a:latin typeface="Arial Nova" panose="020B0504020202020204" pitchFamily="34" charset="0"/>
                <a:ea typeface="Calibri" panose="020F0502020204030204" pitchFamily="34" charset="0"/>
                <a:cs typeface="Arial" panose="020B0604020202020204" pitchFamily="34" charset="0"/>
              </a:rPr>
              <a:t>                                                                              </a:t>
            </a:r>
            <a:r>
              <a:rPr lang="en-GB" sz="1400" dirty="0">
                <a:solidFill>
                  <a:srgbClr val="222222"/>
                </a:solidFill>
                <a:latin typeface="Arial Nova" panose="020B0504020202020204" pitchFamily="34" charset="0"/>
                <a:ea typeface="Calibri" panose="020F0502020204030204" pitchFamily="34" charset="0"/>
                <a:cs typeface="Arial" panose="020B0604020202020204" pitchFamily="34" charset="0"/>
              </a:rPr>
              <a:t> </a:t>
            </a:r>
            <a:r>
              <a:rPr lang="en-GB" sz="1400" u="sng" dirty="0">
                <a:solidFill>
                  <a:srgbClr val="222222"/>
                </a:solidFill>
                <a:latin typeface="Arial Nova" panose="020B0504020202020204" pitchFamily="34" charset="0"/>
                <a:ea typeface="Calibri" panose="020F0502020204030204" pitchFamily="34" charset="0"/>
                <a:cs typeface="Arial" panose="020B0604020202020204" pitchFamily="34" charset="0"/>
              </a:rPr>
              <a:t>Parish Priest</a:t>
            </a:r>
            <a:r>
              <a:rPr lang="en-GB" sz="1200" u="sng" dirty="0">
                <a:latin typeface="Arial Nova" panose="020B0504020202020204" pitchFamily="34" charset="0"/>
                <a:ea typeface="Calibri" panose="020F0502020204030204" pitchFamily="34" charset="0"/>
                <a:cs typeface="Times New Roman" panose="02020603050405020304" pitchFamily="18" charset="0"/>
              </a:rPr>
              <a:t>                                                                                                                       </a:t>
            </a:r>
          </a:p>
        </p:txBody>
      </p:sp>
      <p:pic>
        <p:nvPicPr>
          <p:cNvPr id="2" name="Picture 1">
            <a:extLst>
              <a:ext uri="{FF2B5EF4-FFF2-40B4-BE49-F238E27FC236}">
                <a16:creationId xmlns:a16="http://schemas.microsoft.com/office/drawing/2014/main" id="{991502D8-613D-40EF-A19F-F5D031906CDE}"/>
              </a:ext>
            </a:extLst>
          </p:cNvPr>
          <p:cNvPicPr>
            <a:picLocks noChangeAspect="1"/>
          </p:cNvPicPr>
          <p:nvPr/>
        </p:nvPicPr>
        <p:blipFill>
          <a:blip r:embed="rId4"/>
          <a:stretch>
            <a:fillRect/>
          </a:stretch>
        </p:blipFill>
        <p:spPr>
          <a:xfrm>
            <a:off x="4940289" y="3926942"/>
            <a:ext cx="1106196" cy="1461421"/>
          </a:xfrm>
          <a:prstGeom prst="rect">
            <a:avLst/>
          </a:prstGeom>
          <a:effectLst>
            <a:softEdge rad="31750"/>
          </a:effectLst>
        </p:spPr>
      </p:pic>
    </p:spTree>
    <p:extLst>
      <p:ext uri="{BB962C8B-B14F-4D97-AF65-F5344CB8AC3E}">
        <p14:creationId xmlns:p14="http://schemas.microsoft.com/office/powerpoint/2010/main" val="6122939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C6BD76-DCE1-497D-91A3-248BE558CF3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76097" y="409620"/>
            <a:ext cx="1505806" cy="1408596"/>
          </a:xfrm>
          <a:prstGeom prst="rect">
            <a:avLst/>
          </a:prstGeom>
          <a:noFill/>
          <a:ln>
            <a:noFill/>
          </a:ln>
        </p:spPr>
      </p:pic>
      <p:sp>
        <p:nvSpPr>
          <p:cNvPr id="5" name="Rectangle: Rounded Corners 4">
            <a:extLst>
              <a:ext uri="{FF2B5EF4-FFF2-40B4-BE49-F238E27FC236}">
                <a16:creationId xmlns:a16="http://schemas.microsoft.com/office/drawing/2014/main" id="{7F0B0BD4-76EB-4EF1-9E30-CE8627C69FB3}"/>
              </a:ext>
            </a:extLst>
          </p:cNvPr>
          <p:cNvSpPr/>
          <p:nvPr/>
        </p:nvSpPr>
        <p:spPr>
          <a:xfrm>
            <a:off x="238539" y="298174"/>
            <a:ext cx="6361044" cy="928314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9B36296-E515-4DC0-A535-7463E7BA5469}"/>
              </a:ext>
            </a:extLst>
          </p:cNvPr>
          <p:cNvSpPr txBox="1"/>
          <p:nvPr/>
        </p:nvSpPr>
        <p:spPr>
          <a:xfrm>
            <a:off x="238539" y="1756034"/>
            <a:ext cx="6341166" cy="1631216"/>
          </a:xfrm>
          <a:prstGeom prst="rect">
            <a:avLst/>
          </a:prstGeom>
          <a:noFill/>
        </p:spPr>
        <p:txBody>
          <a:bodyPr wrap="square" rtlCol="0">
            <a:spAutoFit/>
          </a:bodyPr>
          <a:lstStyle/>
          <a:p>
            <a:pPr algn="ctr"/>
            <a:r>
              <a:rPr lang="en-GB" sz="2800" dirty="0">
                <a:solidFill>
                  <a:schemeClr val="tx2"/>
                </a:solidFill>
                <a:latin typeface="Comic Sans MS" panose="030F0702030302020204" pitchFamily="66" charset="0"/>
              </a:rPr>
              <a:t>OUR SCHOOL FAMILY </a:t>
            </a:r>
          </a:p>
          <a:p>
            <a:pPr algn="ctr"/>
            <a:endParaRPr lang="en-GB" sz="2400" dirty="0">
              <a:latin typeface="Letterjoin-Air No-Lead 4" panose="02000805000000020003" pitchFamily="50" charset="0"/>
            </a:endParaRPr>
          </a:p>
          <a:p>
            <a:pPr marL="342900" indent="-342900">
              <a:buFont typeface="Arial" panose="020B0604020202020204" pitchFamily="34" charset="0"/>
              <a:buChar char="•"/>
            </a:pPr>
            <a:endParaRPr lang="en-GB" sz="2400" dirty="0">
              <a:latin typeface="Letterjoin-Air No-Lead 4" panose="02000805000000020003" pitchFamily="50" charset="0"/>
            </a:endParaRPr>
          </a:p>
          <a:p>
            <a:r>
              <a:rPr lang="en-GB" sz="2400" dirty="0">
                <a:latin typeface="Letterjoin-Air No-Lead 4" panose="02000805000000020003" pitchFamily="50" charset="0"/>
              </a:rPr>
              <a:t> </a:t>
            </a:r>
          </a:p>
        </p:txBody>
      </p:sp>
      <p:pic>
        <p:nvPicPr>
          <p:cNvPr id="3075" name="Picture 40">
            <a:extLst>
              <a:ext uri="{FF2B5EF4-FFF2-40B4-BE49-F238E27FC236}">
                <a16:creationId xmlns:a16="http://schemas.microsoft.com/office/drawing/2014/main" id="{2F936716-1460-45E9-B288-D2A77D9FEC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5106"/>
          <a:stretch>
            <a:fillRect/>
          </a:stretch>
        </p:blipFill>
        <p:spPr bwMode="auto">
          <a:xfrm>
            <a:off x="986266" y="7168754"/>
            <a:ext cx="1396232" cy="1776399"/>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3073" name="Picture 38">
            <a:extLst>
              <a:ext uri="{FF2B5EF4-FFF2-40B4-BE49-F238E27FC236}">
                <a16:creationId xmlns:a16="http://schemas.microsoft.com/office/drawing/2014/main" id="{D8D7C967-7441-4780-A83D-9527315F3F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2" b="4597"/>
          <a:stretch>
            <a:fillRect/>
          </a:stretch>
        </p:blipFill>
        <p:spPr bwMode="auto">
          <a:xfrm>
            <a:off x="4467400" y="7159000"/>
            <a:ext cx="1407503" cy="1790739"/>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3079" name="Picture 22">
            <a:extLst>
              <a:ext uri="{FF2B5EF4-FFF2-40B4-BE49-F238E27FC236}">
                <a16:creationId xmlns:a16="http://schemas.microsoft.com/office/drawing/2014/main" id="{E5B78FC7-52AB-45B0-9120-8440AA71263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24078" t="2" r="9836" b="36882"/>
          <a:stretch>
            <a:fillRect/>
          </a:stretch>
        </p:blipFill>
        <p:spPr bwMode="auto">
          <a:xfrm>
            <a:off x="4132906" y="4433653"/>
            <a:ext cx="1761427" cy="1859097"/>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3080" name="Picture 35">
            <a:extLst>
              <a:ext uri="{FF2B5EF4-FFF2-40B4-BE49-F238E27FC236}">
                <a16:creationId xmlns:a16="http://schemas.microsoft.com/office/drawing/2014/main" id="{82DF9BBB-0BEA-4D63-9975-930725D4839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3667" y="4471594"/>
            <a:ext cx="1441431" cy="1867625"/>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3081" name="Picture 42">
            <a:extLst>
              <a:ext uri="{FF2B5EF4-FFF2-40B4-BE49-F238E27FC236}">
                <a16:creationId xmlns:a16="http://schemas.microsoft.com/office/drawing/2014/main" id="{CF201C0A-AFD2-42CD-85D7-640FBCDC608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76097" y="2153695"/>
            <a:ext cx="1615984" cy="1668041"/>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2D27A857-7C40-4FFC-AA7C-7B301155AAED}"/>
              </a:ext>
            </a:extLst>
          </p:cNvPr>
          <p:cNvSpPr/>
          <p:nvPr/>
        </p:nvSpPr>
        <p:spPr>
          <a:xfrm>
            <a:off x="2253467" y="3800631"/>
            <a:ext cx="2311309" cy="650050"/>
          </a:xfrm>
          <a:prstGeom prst="rect">
            <a:avLst/>
          </a:prstGeom>
          <a:ln w="28575">
            <a:solidFill>
              <a:schemeClr val="tx2"/>
            </a:solidFill>
          </a:ln>
        </p:spPr>
        <p:txBody>
          <a:bodyPr wrap="square">
            <a:spAutoFit/>
          </a:bodyPr>
          <a:lstStyle/>
          <a:p>
            <a:pPr algn="ctr">
              <a:lnSpc>
                <a:spcPct val="107000"/>
              </a:lnSpc>
              <a:spcAft>
                <a:spcPts val="0"/>
              </a:spcAft>
            </a:pPr>
            <a:r>
              <a:rPr lang="en-GB" sz="1150" b="1" u="sng" dirty="0">
                <a:latin typeface="Comic Sans MS" panose="030F0702030302020204" pitchFamily="66" charset="0"/>
                <a:cs typeface="Calibri Light" panose="020F0302020204030204" pitchFamily="34" charset="0"/>
              </a:rPr>
              <a:t>Mrs Thompson</a:t>
            </a:r>
            <a:endParaRPr lang="en-GB" sz="1150" b="1" dirty="0">
              <a:latin typeface="Comic Sans MS" panose="030F0702030302020204" pitchFamily="66" charset="0"/>
              <a:cs typeface="Calibri Light" panose="020F0302020204030204" pitchFamily="34" charset="0"/>
            </a:endParaRPr>
          </a:p>
          <a:p>
            <a:pPr algn="ctr">
              <a:lnSpc>
                <a:spcPct val="107000"/>
              </a:lnSpc>
              <a:spcAft>
                <a:spcPts val="0"/>
              </a:spcAft>
            </a:pPr>
            <a:r>
              <a:rPr lang="en-GB" sz="1150" dirty="0">
                <a:latin typeface="Comic Sans MS" panose="030F0702030302020204" pitchFamily="66" charset="0"/>
                <a:cs typeface="Calibri Light" panose="020F0302020204030204" pitchFamily="34" charset="0"/>
              </a:rPr>
              <a:t>Headteacher</a:t>
            </a:r>
          </a:p>
          <a:p>
            <a:pPr algn="ctr">
              <a:lnSpc>
                <a:spcPct val="107000"/>
              </a:lnSpc>
              <a:spcAft>
                <a:spcPts val="0"/>
              </a:spcAft>
            </a:pPr>
            <a:r>
              <a:rPr lang="en-GB" sz="1150" dirty="0">
                <a:latin typeface="Comic Sans MS" panose="030F0702030302020204" pitchFamily="66" charset="0"/>
                <a:cs typeface="Calibri Light" panose="020F0302020204030204" pitchFamily="34" charset="0"/>
              </a:rPr>
              <a:t>Designated Safeguarding Lead</a:t>
            </a:r>
            <a:endParaRPr lang="en-GB" sz="1150" dirty="0">
              <a:latin typeface="Comic Sans MS" panose="030F0702030302020204" pitchFamily="66" charset="0"/>
              <a:ea typeface="Calibri" panose="020F0502020204030204" pitchFamily="34" charset="0"/>
              <a:cs typeface="Calibri Light" panose="020F0302020204030204" pitchFamily="34" charset="0"/>
            </a:endParaRPr>
          </a:p>
        </p:txBody>
      </p:sp>
      <p:sp>
        <p:nvSpPr>
          <p:cNvPr id="10" name="Rectangle 9">
            <a:extLst>
              <a:ext uri="{FF2B5EF4-FFF2-40B4-BE49-F238E27FC236}">
                <a16:creationId xmlns:a16="http://schemas.microsoft.com/office/drawing/2014/main" id="{346CF053-752D-485B-BEFF-FA7E31D7C518}"/>
              </a:ext>
            </a:extLst>
          </p:cNvPr>
          <p:cNvSpPr/>
          <p:nvPr/>
        </p:nvSpPr>
        <p:spPr>
          <a:xfrm>
            <a:off x="366542" y="6339219"/>
            <a:ext cx="2419130" cy="839397"/>
          </a:xfrm>
          <a:prstGeom prst="rect">
            <a:avLst/>
          </a:prstGeom>
          <a:ln w="28575">
            <a:solidFill>
              <a:srgbClr val="002060"/>
            </a:solidFill>
          </a:ln>
        </p:spPr>
        <p:txBody>
          <a:bodyPr wrap="square">
            <a:spAutoFit/>
          </a:bodyPr>
          <a:lstStyle/>
          <a:p>
            <a:pPr algn="ctr">
              <a:lnSpc>
                <a:spcPct val="107000"/>
              </a:lnSpc>
              <a:spcAft>
                <a:spcPts val="0"/>
              </a:spcAft>
            </a:pPr>
            <a:r>
              <a:rPr lang="en-GB" sz="1150" b="1" u="sng" dirty="0">
                <a:latin typeface="Comic Sans MS" panose="030F0702030302020204" pitchFamily="66" charset="0"/>
              </a:rPr>
              <a:t>Miss Daniels</a:t>
            </a:r>
            <a:endParaRPr lang="en-GB" sz="1150" b="1" dirty="0">
              <a:latin typeface="Comic Sans MS" panose="030F0702030302020204" pitchFamily="66" charset="0"/>
            </a:endParaRPr>
          </a:p>
          <a:p>
            <a:pPr algn="ctr">
              <a:lnSpc>
                <a:spcPct val="107000"/>
              </a:lnSpc>
              <a:spcAft>
                <a:spcPts val="0"/>
              </a:spcAft>
            </a:pPr>
            <a:r>
              <a:rPr lang="en-GB" sz="1150" dirty="0">
                <a:latin typeface="Comic Sans MS" panose="030F0702030302020204" pitchFamily="66" charset="0"/>
              </a:rPr>
              <a:t>Deputy Headteacher</a:t>
            </a:r>
          </a:p>
          <a:p>
            <a:pPr algn="ctr">
              <a:lnSpc>
                <a:spcPct val="107000"/>
              </a:lnSpc>
              <a:spcAft>
                <a:spcPts val="0"/>
              </a:spcAft>
            </a:pPr>
            <a:r>
              <a:rPr lang="en-GB" sz="1150" dirty="0">
                <a:latin typeface="Comic Sans MS" panose="030F0702030302020204" pitchFamily="66" charset="0"/>
              </a:rPr>
              <a:t>Class Teacher</a:t>
            </a:r>
          </a:p>
          <a:p>
            <a:pPr algn="ctr">
              <a:lnSpc>
                <a:spcPct val="107000"/>
              </a:lnSpc>
              <a:spcAft>
                <a:spcPts val="0"/>
              </a:spcAft>
            </a:pPr>
            <a:r>
              <a:rPr lang="en-GB" sz="1150" dirty="0">
                <a:latin typeface="Comic Sans MS" panose="030F0702030302020204" pitchFamily="66" charset="0"/>
              </a:rPr>
              <a:t>Deputy Safeguarding Lead</a:t>
            </a:r>
            <a:endParaRPr lang="en-GB" sz="115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11" name="Rectangle 10">
            <a:extLst>
              <a:ext uri="{FF2B5EF4-FFF2-40B4-BE49-F238E27FC236}">
                <a16:creationId xmlns:a16="http://schemas.microsoft.com/office/drawing/2014/main" id="{629A6EE1-2B22-4972-84F9-ECC48BDA9E6F}"/>
              </a:ext>
            </a:extLst>
          </p:cNvPr>
          <p:cNvSpPr/>
          <p:nvPr/>
        </p:nvSpPr>
        <p:spPr>
          <a:xfrm>
            <a:off x="3726707" y="6310103"/>
            <a:ext cx="2641414" cy="857834"/>
          </a:xfrm>
          <a:prstGeom prst="rect">
            <a:avLst/>
          </a:prstGeom>
          <a:ln w="28575">
            <a:solidFill>
              <a:srgbClr val="002060"/>
            </a:solidFill>
          </a:ln>
        </p:spPr>
        <p:txBody>
          <a:bodyPr wrap="square">
            <a:spAutoFit/>
          </a:bodyPr>
          <a:lstStyle/>
          <a:p>
            <a:pPr algn="ctr">
              <a:lnSpc>
                <a:spcPct val="107000"/>
              </a:lnSpc>
              <a:spcAft>
                <a:spcPts val="0"/>
              </a:spcAft>
            </a:pPr>
            <a:r>
              <a:rPr lang="en-GB" sz="1150" b="1" u="sng" dirty="0">
                <a:latin typeface="Comic Sans MS" panose="030F0702030302020204" pitchFamily="66" charset="0"/>
              </a:rPr>
              <a:t>Mrs Morrell</a:t>
            </a:r>
            <a:endParaRPr lang="en-GB" sz="1150" b="1" dirty="0">
              <a:latin typeface="Comic Sans MS" panose="030F0702030302020204" pitchFamily="66" charset="0"/>
            </a:endParaRPr>
          </a:p>
          <a:p>
            <a:pPr algn="ctr">
              <a:lnSpc>
                <a:spcPct val="107000"/>
              </a:lnSpc>
              <a:spcAft>
                <a:spcPts val="0"/>
              </a:spcAft>
            </a:pPr>
            <a:r>
              <a:rPr lang="en-GB" sz="1150" dirty="0">
                <a:latin typeface="Comic Sans MS" panose="030F0702030302020204" pitchFamily="66" charset="0"/>
              </a:rPr>
              <a:t>Senior Leader</a:t>
            </a:r>
          </a:p>
          <a:p>
            <a:pPr algn="ctr">
              <a:lnSpc>
                <a:spcPct val="107000"/>
              </a:lnSpc>
              <a:spcAft>
                <a:spcPts val="0"/>
              </a:spcAft>
            </a:pPr>
            <a:r>
              <a:rPr lang="en-GB" sz="1150" dirty="0">
                <a:latin typeface="Comic Sans MS" panose="030F0702030302020204" pitchFamily="66" charset="0"/>
              </a:rPr>
              <a:t>Class Teacher</a:t>
            </a:r>
          </a:p>
          <a:p>
            <a:pPr algn="ctr">
              <a:lnSpc>
                <a:spcPct val="107000"/>
              </a:lnSpc>
              <a:spcAft>
                <a:spcPts val="0"/>
              </a:spcAft>
            </a:pPr>
            <a:r>
              <a:rPr lang="en-GB" sz="1150" dirty="0">
                <a:latin typeface="Comic Sans MS" panose="030F0702030302020204" pitchFamily="66" charset="0"/>
              </a:rPr>
              <a:t>Deputy Safeguarding Lead</a:t>
            </a:r>
            <a:endParaRPr lang="en-GB" sz="115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12" name="Rectangle 11">
            <a:extLst>
              <a:ext uri="{FF2B5EF4-FFF2-40B4-BE49-F238E27FC236}">
                <a16:creationId xmlns:a16="http://schemas.microsoft.com/office/drawing/2014/main" id="{803F5531-1F82-42D1-A5B6-66D1D6EA6CE0}"/>
              </a:ext>
            </a:extLst>
          </p:cNvPr>
          <p:cNvSpPr/>
          <p:nvPr/>
        </p:nvSpPr>
        <p:spPr>
          <a:xfrm>
            <a:off x="822270" y="8976647"/>
            <a:ext cx="1683743" cy="460704"/>
          </a:xfrm>
          <a:prstGeom prst="rect">
            <a:avLst/>
          </a:prstGeom>
          <a:ln w="28575">
            <a:solidFill>
              <a:srgbClr val="002060"/>
            </a:solidFill>
          </a:ln>
        </p:spPr>
        <p:txBody>
          <a:bodyPr wrap="square">
            <a:spAutoFit/>
          </a:bodyPr>
          <a:lstStyle/>
          <a:p>
            <a:pPr algn="ctr">
              <a:lnSpc>
                <a:spcPct val="107000"/>
              </a:lnSpc>
              <a:spcAft>
                <a:spcPts val="0"/>
              </a:spcAft>
            </a:pPr>
            <a:r>
              <a:rPr lang="en-GB" sz="1150" b="1" u="sng" dirty="0">
                <a:latin typeface="Comic Sans MS" panose="030F0702030302020204" pitchFamily="66" charset="0"/>
              </a:rPr>
              <a:t>Mrs Wood</a:t>
            </a:r>
            <a:endParaRPr lang="en-GB" sz="1150" b="1" dirty="0">
              <a:latin typeface="Comic Sans MS" panose="030F0702030302020204" pitchFamily="66" charset="0"/>
            </a:endParaRPr>
          </a:p>
          <a:p>
            <a:pPr algn="ctr">
              <a:lnSpc>
                <a:spcPct val="107000"/>
              </a:lnSpc>
              <a:spcAft>
                <a:spcPts val="0"/>
              </a:spcAft>
            </a:pPr>
            <a:r>
              <a:rPr lang="en-GB" sz="1150" dirty="0">
                <a:latin typeface="Comic Sans MS" panose="030F0702030302020204" pitchFamily="66" charset="0"/>
              </a:rPr>
              <a:t>Office Manager</a:t>
            </a:r>
            <a:endParaRPr lang="en-GB" sz="115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13" name="Rectangle 12">
            <a:extLst>
              <a:ext uri="{FF2B5EF4-FFF2-40B4-BE49-F238E27FC236}">
                <a16:creationId xmlns:a16="http://schemas.microsoft.com/office/drawing/2014/main" id="{E1572042-D8BE-4E43-AB7C-D3B32FB29232}"/>
              </a:ext>
            </a:extLst>
          </p:cNvPr>
          <p:cNvSpPr/>
          <p:nvPr/>
        </p:nvSpPr>
        <p:spPr>
          <a:xfrm>
            <a:off x="4382334" y="8988450"/>
            <a:ext cx="1527812" cy="456633"/>
          </a:xfrm>
          <a:prstGeom prst="rect">
            <a:avLst/>
          </a:prstGeom>
          <a:ln w="28575">
            <a:solidFill>
              <a:srgbClr val="002060"/>
            </a:solidFill>
          </a:ln>
        </p:spPr>
        <p:txBody>
          <a:bodyPr wrap="square">
            <a:spAutoFit/>
          </a:bodyPr>
          <a:lstStyle/>
          <a:p>
            <a:pPr algn="ctr">
              <a:lnSpc>
                <a:spcPct val="107000"/>
              </a:lnSpc>
              <a:spcAft>
                <a:spcPts val="0"/>
              </a:spcAft>
            </a:pPr>
            <a:r>
              <a:rPr lang="en-GB" sz="1150" b="1" u="sng" dirty="0">
                <a:latin typeface="Comic Sans MS" panose="030F0702030302020204" pitchFamily="66" charset="0"/>
              </a:rPr>
              <a:t>Mr Macneil</a:t>
            </a:r>
            <a:endParaRPr lang="en-GB" sz="1150" b="1" dirty="0">
              <a:latin typeface="Comic Sans MS" panose="030F0702030302020204" pitchFamily="66" charset="0"/>
            </a:endParaRPr>
          </a:p>
          <a:p>
            <a:pPr algn="ctr">
              <a:lnSpc>
                <a:spcPct val="107000"/>
              </a:lnSpc>
              <a:spcAft>
                <a:spcPts val="0"/>
              </a:spcAft>
            </a:pPr>
            <a:r>
              <a:rPr lang="en-GB" sz="1150" dirty="0">
                <a:latin typeface="Comic Sans MS" panose="030F0702030302020204" pitchFamily="66" charset="0"/>
              </a:rPr>
              <a:t>Caretaker</a:t>
            </a:r>
            <a:endParaRPr lang="en-GB" sz="115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14" name="Rectangle 13">
            <a:extLst>
              <a:ext uri="{FF2B5EF4-FFF2-40B4-BE49-F238E27FC236}">
                <a16:creationId xmlns:a16="http://schemas.microsoft.com/office/drawing/2014/main" id="{531E8D80-9AE4-4661-967B-C8AD79E9868C}"/>
              </a:ext>
            </a:extLst>
          </p:cNvPr>
          <p:cNvSpPr/>
          <p:nvPr/>
        </p:nvSpPr>
        <p:spPr>
          <a:xfrm>
            <a:off x="2571750" y="8983861"/>
            <a:ext cx="1714500" cy="446276"/>
          </a:xfrm>
          <a:prstGeom prst="rect">
            <a:avLst/>
          </a:prstGeom>
          <a:ln w="28575">
            <a:solidFill>
              <a:srgbClr val="002060"/>
            </a:solidFill>
          </a:ln>
        </p:spPr>
        <p:txBody>
          <a:bodyPr wrap="square">
            <a:spAutoFit/>
          </a:bodyPr>
          <a:lstStyle/>
          <a:p>
            <a:pPr algn="ctr">
              <a:spcAft>
                <a:spcPts val="0"/>
              </a:spcAft>
            </a:pPr>
            <a:r>
              <a:rPr lang="en-GB" sz="1150" b="1" u="sng" dirty="0">
                <a:latin typeface="Comic Sans MS" panose="030F0702030302020204" pitchFamily="66" charset="0"/>
              </a:rPr>
              <a:t>Mrs Redmond</a:t>
            </a:r>
            <a:endParaRPr lang="en-GB" sz="1150" b="1" dirty="0">
              <a:latin typeface="Comic Sans MS" panose="030F0702030302020204" pitchFamily="66" charset="0"/>
            </a:endParaRPr>
          </a:p>
          <a:p>
            <a:pPr algn="ctr">
              <a:spcAft>
                <a:spcPts val="0"/>
              </a:spcAft>
            </a:pPr>
            <a:r>
              <a:rPr lang="en-GB" sz="1150" dirty="0">
                <a:latin typeface="Comic Sans MS" panose="030F0702030302020204" pitchFamily="66" charset="0"/>
              </a:rPr>
              <a:t>Office Assistant</a:t>
            </a:r>
            <a:endParaRPr lang="en-GB" sz="1150" dirty="0">
              <a:latin typeface="Comic Sans MS" panose="030F0702030302020204" pitchFamily="66" charset="0"/>
              <a:ea typeface="Times New Roman" panose="02020603050405020304" pitchFamily="18" charset="0"/>
            </a:endParaRPr>
          </a:p>
        </p:txBody>
      </p:sp>
      <p:pic>
        <p:nvPicPr>
          <p:cNvPr id="17" name="Picture 16" descr="A person with short brown hair wearing a black shirt&#10;&#10;Description automatically generated">
            <a:extLst>
              <a:ext uri="{FF2B5EF4-FFF2-40B4-BE49-F238E27FC236}">
                <a16:creationId xmlns:a16="http://schemas.microsoft.com/office/drawing/2014/main" id="{2AEEC684-85FA-4F76-A3F0-C897CD15D84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85672" y="7206648"/>
            <a:ext cx="1396231" cy="1703420"/>
          </a:xfrm>
          <a:prstGeom prst="rect">
            <a:avLst/>
          </a:prstGeom>
        </p:spPr>
      </p:pic>
    </p:spTree>
    <p:extLst>
      <p:ext uri="{BB962C8B-B14F-4D97-AF65-F5344CB8AC3E}">
        <p14:creationId xmlns:p14="http://schemas.microsoft.com/office/powerpoint/2010/main" val="2559930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C6BD76-DCE1-497D-91A3-248BE558CF3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20534" y="287613"/>
            <a:ext cx="1505806" cy="1408596"/>
          </a:xfrm>
          <a:prstGeom prst="rect">
            <a:avLst/>
          </a:prstGeom>
          <a:noFill/>
          <a:ln>
            <a:noFill/>
          </a:ln>
        </p:spPr>
      </p:pic>
      <p:sp>
        <p:nvSpPr>
          <p:cNvPr id="5" name="Rectangle: Rounded Corners 4">
            <a:extLst>
              <a:ext uri="{FF2B5EF4-FFF2-40B4-BE49-F238E27FC236}">
                <a16:creationId xmlns:a16="http://schemas.microsoft.com/office/drawing/2014/main" id="{7F0B0BD4-76EB-4EF1-9E30-CE8627C69FB3}"/>
              </a:ext>
            </a:extLst>
          </p:cNvPr>
          <p:cNvSpPr/>
          <p:nvPr/>
        </p:nvSpPr>
        <p:spPr>
          <a:xfrm>
            <a:off x="198335" y="224383"/>
            <a:ext cx="6361044" cy="956638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36">
            <a:extLst>
              <a:ext uri="{FF2B5EF4-FFF2-40B4-BE49-F238E27FC236}">
                <a16:creationId xmlns:a16="http://schemas.microsoft.com/office/drawing/2014/main" id="{6BD6E6F3-959B-43C5-AC23-3C74449C88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164" y="2241981"/>
            <a:ext cx="1286239" cy="1704079"/>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10" name="Picture 22">
            <a:extLst>
              <a:ext uri="{FF2B5EF4-FFF2-40B4-BE49-F238E27FC236}">
                <a16:creationId xmlns:a16="http://schemas.microsoft.com/office/drawing/2014/main" id="{72D131B8-72CC-49C6-BE57-91B49D76F5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4078" t="2" r="9836" b="36882"/>
          <a:stretch>
            <a:fillRect/>
          </a:stretch>
        </p:blipFill>
        <p:spPr bwMode="auto">
          <a:xfrm>
            <a:off x="4800182" y="6125770"/>
            <a:ext cx="1483712" cy="1770580"/>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11" name="Picture 35">
            <a:extLst>
              <a:ext uri="{FF2B5EF4-FFF2-40B4-BE49-F238E27FC236}">
                <a16:creationId xmlns:a16="http://schemas.microsoft.com/office/drawing/2014/main" id="{E849D003-0335-4929-BFA6-FA8D5A1753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93940" y="6125770"/>
            <a:ext cx="1461368" cy="1792015"/>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12" name="Picture 42">
            <a:extLst>
              <a:ext uri="{FF2B5EF4-FFF2-40B4-BE49-F238E27FC236}">
                <a16:creationId xmlns:a16="http://schemas.microsoft.com/office/drawing/2014/main" id="{EC2383FD-0B07-4CB0-B7BD-986E364DF43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2314" y="6137526"/>
            <a:ext cx="1240392" cy="1797863"/>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26C24823-EBC3-437D-874F-08FCC09B0A97}"/>
              </a:ext>
            </a:extLst>
          </p:cNvPr>
          <p:cNvSpPr/>
          <p:nvPr/>
        </p:nvSpPr>
        <p:spPr>
          <a:xfrm>
            <a:off x="264446" y="3965825"/>
            <a:ext cx="1348291" cy="807016"/>
          </a:xfrm>
          <a:prstGeom prst="rect">
            <a:avLst/>
          </a:prstGeom>
          <a:ln w="28575">
            <a:solidFill>
              <a:schemeClr val="accent1">
                <a:lumMod val="50000"/>
              </a:schemeClr>
            </a:solidFill>
          </a:ln>
        </p:spPr>
        <p:txBody>
          <a:bodyPr wrap="square">
            <a:spAutoFit/>
          </a:bodyPr>
          <a:lstStyle/>
          <a:p>
            <a:pPr algn="ctr">
              <a:lnSpc>
                <a:spcPct val="107000"/>
              </a:lnSpc>
              <a:spcAft>
                <a:spcPts val="0"/>
              </a:spcAft>
            </a:pPr>
            <a:r>
              <a:rPr lang="en-GB" sz="1100" b="1" u="sng" dirty="0">
                <a:latin typeface="Comic Sans MS" panose="030F0702030302020204" pitchFamily="66" charset="0"/>
              </a:rPr>
              <a:t>Mrs Hannah</a:t>
            </a:r>
            <a:endParaRPr lang="en-GB" sz="1100" b="1" dirty="0">
              <a:latin typeface="Comic Sans MS" panose="030F0702030302020204" pitchFamily="66" charset="0"/>
            </a:endParaRPr>
          </a:p>
          <a:p>
            <a:pPr algn="ctr">
              <a:lnSpc>
                <a:spcPct val="107000"/>
              </a:lnSpc>
              <a:spcAft>
                <a:spcPts val="0"/>
              </a:spcAft>
            </a:pPr>
            <a:r>
              <a:rPr lang="en-GB" sz="1100" dirty="0">
                <a:latin typeface="Comic Sans MS" panose="030F0702030302020204" pitchFamily="66" charset="0"/>
              </a:rPr>
              <a:t>Special Needs</a:t>
            </a:r>
          </a:p>
          <a:p>
            <a:pPr algn="ctr">
              <a:lnSpc>
                <a:spcPct val="107000"/>
              </a:lnSpc>
              <a:spcAft>
                <a:spcPts val="0"/>
              </a:spcAft>
            </a:pPr>
            <a:r>
              <a:rPr lang="en-GB" sz="1100" dirty="0">
                <a:latin typeface="Comic Sans MS" panose="030F0702030302020204" pitchFamily="66" charset="0"/>
              </a:rPr>
              <a:t>Teaching Assistant</a:t>
            </a:r>
            <a:endParaRPr lang="en-GB" sz="11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17" name="Rectangle 16">
            <a:extLst>
              <a:ext uri="{FF2B5EF4-FFF2-40B4-BE49-F238E27FC236}">
                <a16:creationId xmlns:a16="http://schemas.microsoft.com/office/drawing/2014/main" id="{52726788-0714-450D-8AAE-1340E586F6C6}"/>
              </a:ext>
            </a:extLst>
          </p:cNvPr>
          <p:cNvSpPr/>
          <p:nvPr/>
        </p:nvSpPr>
        <p:spPr>
          <a:xfrm>
            <a:off x="2609859" y="3976041"/>
            <a:ext cx="1461369" cy="795154"/>
          </a:xfrm>
          <a:prstGeom prst="rect">
            <a:avLst/>
          </a:prstGeom>
          <a:ln w="28575">
            <a:solidFill>
              <a:srgbClr val="002060"/>
            </a:solidFill>
          </a:ln>
        </p:spPr>
        <p:txBody>
          <a:bodyPr wrap="square">
            <a:spAutoFit/>
          </a:bodyPr>
          <a:lstStyle/>
          <a:p>
            <a:pPr algn="ctr">
              <a:spcAft>
                <a:spcPts val="0"/>
              </a:spcAft>
            </a:pPr>
            <a:r>
              <a:rPr lang="en-GB" sz="1100" b="1" u="sng" dirty="0">
                <a:latin typeface="Comic Sans MS" panose="030F0702030302020204" pitchFamily="66" charset="0"/>
              </a:rPr>
              <a:t>Mrs Lincoln</a:t>
            </a:r>
            <a:endParaRPr lang="en-GB" sz="1100" b="1" dirty="0">
              <a:latin typeface="Comic Sans MS" panose="030F0702030302020204" pitchFamily="66" charset="0"/>
            </a:endParaRPr>
          </a:p>
          <a:p>
            <a:pPr algn="ctr">
              <a:lnSpc>
                <a:spcPct val="107000"/>
              </a:lnSpc>
              <a:spcAft>
                <a:spcPts val="0"/>
              </a:spcAft>
            </a:pPr>
            <a:r>
              <a:rPr lang="en-GB" sz="1100" dirty="0">
                <a:latin typeface="Comic Sans MS" panose="030F0702030302020204" pitchFamily="66" charset="0"/>
              </a:rPr>
              <a:t>Learning Mentor</a:t>
            </a:r>
          </a:p>
          <a:p>
            <a:pPr algn="ctr">
              <a:lnSpc>
                <a:spcPct val="107000"/>
              </a:lnSpc>
              <a:spcAft>
                <a:spcPts val="0"/>
              </a:spcAft>
            </a:pPr>
            <a:r>
              <a:rPr lang="en-GB" sz="1100" dirty="0">
                <a:latin typeface="Comic Sans MS" panose="030F0702030302020204" pitchFamily="66" charset="0"/>
                <a:ea typeface="Calibri" panose="020F0502020204030204" pitchFamily="34" charset="0"/>
                <a:cs typeface="Times New Roman" panose="02020603050405020304" pitchFamily="18" charset="0"/>
              </a:rPr>
              <a:t>Deputy Safeguarding Lead</a:t>
            </a:r>
          </a:p>
        </p:txBody>
      </p:sp>
      <p:sp>
        <p:nvSpPr>
          <p:cNvPr id="18" name="Rectangle 17">
            <a:extLst>
              <a:ext uri="{FF2B5EF4-FFF2-40B4-BE49-F238E27FC236}">
                <a16:creationId xmlns:a16="http://schemas.microsoft.com/office/drawing/2014/main" id="{A5B38025-03A6-4A6F-9432-687894F4723E}"/>
              </a:ext>
            </a:extLst>
          </p:cNvPr>
          <p:cNvSpPr/>
          <p:nvPr/>
        </p:nvSpPr>
        <p:spPr>
          <a:xfrm>
            <a:off x="4800182" y="3964844"/>
            <a:ext cx="1504167" cy="807016"/>
          </a:xfrm>
          <a:prstGeom prst="rect">
            <a:avLst/>
          </a:prstGeom>
          <a:ln w="28575">
            <a:solidFill>
              <a:srgbClr val="002060"/>
            </a:solidFill>
          </a:ln>
        </p:spPr>
        <p:txBody>
          <a:bodyPr wrap="square">
            <a:spAutoFit/>
          </a:bodyPr>
          <a:lstStyle/>
          <a:p>
            <a:pPr algn="ctr">
              <a:lnSpc>
                <a:spcPct val="107000"/>
              </a:lnSpc>
              <a:spcAft>
                <a:spcPts val="0"/>
              </a:spcAft>
            </a:pPr>
            <a:r>
              <a:rPr lang="en-GB" sz="1100" b="1" u="sng" dirty="0">
                <a:latin typeface="Comic Sans MS" panose="030F0702030302020204" pitchFamily="66" charset="0"/>
              </a:rPr>
              <a:t>Mrs Fletcher</a:t>
            </a:r>
            <a:endParaRPr lang="en-GB" sz="1100" b="1" dirty="0">
              <a:latin typeface="Comic Sans MS" panose="030F0702030302020204" pitchFamily="66" charset="0"/>
            </a:endParaRPr>
          </a:p>
          <a:p>
            <a:pPr algn="ctr">
              <a:lnSpc>
                <a:spcPct val="107000"/>
              </a:lnSpc>
              <a:spcAft>
                <a:spcPts val="0"/>
              </a:spcAft>
            </a:pPr>
            <a:r>
              <a:rPr lang="en-GB" sz="1100" dirty="0">
                <a:latin typeface="Comic Sans MS" panose="030F0702030302020204" pitchFamily="66" charset="0"/>
              </a:rPr>
              <a:t>SENDCO</a:t>
            </a:r>
          </a:p>
          <a:p>
            <a:pPr algn="ctr">
              <a:lnSpc>
                <a:spcPct val="107000"/>
              </a:lnSpc>
              <a:spcAft>
                <a:spcPts val="0"/>
              </a:spcAft>
            </a:pPr>
            <a:r>
              <a:rPr lang="en-GB" sz="1100" dirty="0">
                <a:latin typeface="Comic Sans MS" panose="030F0702030302020204" pitchFamily="66" charset="0"/>
                <a:ea typeface="Calibri" panose="020F0502020204030204" pitchFamily="34" charset="0"/>
                <a:cs typeface="Times New Roman" panose="02020603050405020304" pitchFamily="18" charset="0"/>
              </a:rPr>
              <a:t>Special Educational </a:t>
            </a:r>
          </a:p>
          <a:p>
            <a:pPr algn="ctr">
              <a:lnSpc>
                <a:spcPct val="107000"/>
              </a:lnSpc>
              <a:spcAft>
                <a:spcPts val="0"/>
              </a:spcAft>
            </a:pPr>
            <a:r>
              <a:rPr lang="en-GB" sz="1100" dirty="0">
                <a:latin typeface="Comic Sans MS" panose="030F0702030302020204" pitchFamily="66" charset="0"/>
                <a:ea typeface="Calibri" panose="020F0502020204030204" pitchFamily="34" charset="0"/>
                <a:cs typeface="Times New Roman" panose="02020603050405020304" pitchFamily="18" charset="0"/>
              </a:rPr>
              <a:t>Needs Coordinator </a:t>
            </a:r>
          </a:p>
        </p:txBody>
      </p:sp>
      <p:sp>
        <p:nvSpPr>
          <p:cNvPr id="19" name="Rectangle 18">
            <a:extLst>
              <a:ext uri="{FF2B5EF4-FFF2-40B4-BE49-F238E27FC236}">
                <a16:creationId xmlns:a16="http://schemas.microsoft.com/office/drawing/2014/main" id="{A3C120E0-9398-4C0E-A95B-80BCB84D1C76}"/>
              </a:ext>
            </a:extLst>
          </p:cNvPr>
          <p:cNvSpPr/>
          <p:nvPr/>
        </p:nvSpPr>
        <p:spPr>
          <a:xfrm>
            <a:off x="298621" y="7935389"/>
            <a:ext cx="1289327" cy="807016"/>
          </a:xfrm>
          <a:prstGeom prst="rect">
            <a:avLst/>
          </a:prstGeom>
          <a:ln w="28575">
            <a:solidFill>
              <a:srgbClr val="002060"/>
            </a:solidFill>
          </a:ln>
        </p:spPr>
        <p:txBody>
          <a:bodyPr wrap="square">
            <a:spAutoFit/>
          </a:bodyPr>
          <a:lstStyle/>
          <a:p>
            <a:pPr algn="ctr">
              <a:lnSpc>
                <a:spcPct val="107000"/>
              </a:lnSpc>
              <a:spcAft>
                <a:spcPts val="0"/>
              </a:spcAft>
            </a:pPr>
            <a:r>
              <a:rPr lang="en-GB" sz="1100" b="1" u="sng" dirty="0">
                <a:latin typeface="Comic Sans MS" panose="030F0702030302020204" pitchFamily="66" charset="0"/>
              </a:rPr>
              <a:t>Mrs Thompson</a:t>
            </a:r>
            <a:endParaRPr lang="en-GB" sz="1100" b="1" dirty="0">
              <a:latin typeface="Comic Sans MS" panose="030F0702030302020204" pitchFamily="66" charset="0"/>
            </a:endParaRPr>
          </a:p>
          <a:p>
            <a:pPr algn="ctr">
              <a:lnSpc>
                <a:spcPct val="107000"/>
              </a:lnSpc>
              <a:spcAft>
                <a:spcPts val="0"/>
              </a:spcAft>
            </a:pPr>
            <a:r>
              <a:rPr lang="en-GB" sz="1100" dirty="0">
                <a:latin typeface="Comic Sans MS" panose="030F0702030302020204" pitchFamily="66" charset="0"/>
                <a:ea typeface="Calibri" panose="020F0502020204030204" pitchFamily="34" charset="0"/>
                <a:cs typeface="Times New Roman" panose="02020603050405020304" pitchFamily="18" charset="0"/>
              </a:rPr>
              <a:t>Designated Safeguarding Lead</a:t>
            </a:r>
          </a:p>
        </p:txBody>
      </p:sp>
      <p:sp>
        <p:nvSpPr>
          <p:cNvPr id="20" name="Rectangle 19">
            <a:extLst>
              <a:ext uri="{FF2B5EF4-FFF2-40B4-BE49-F238E27FC236}">
                <a16:creationId xmlns:a16="http://schemas.microsoft.com/office/drawing/2014/main" id="{4FF305CB-CFD2-44E8-8A64-04DF4508EF20}"/>
              </a:ext>
            </a:extLst>
          </p:cNvPr>
          <p:cNvSpPr/>
          <p:nvPr/>
        </p:nvSpPr>
        <p:spPr>
          <a:xfrm>
            <a:off x="2593940" y="7935389"/>
            <a:ext cx="1461368" cy="807016"/>
          </a:xfrm>
          <a:prstGeom prst="rect">
            <a:avLst/>
          </a:prstGeom>
          <a:ln w="28575">
            <a:solidFill>
              <a:srgbClr val="002060"/>
            </a:solidFill>
          </a:ln>
        </p:spPr>
        <p:txBody>
          <a:bodyPr wrap="square">
            <a:spAutoFit/>
          </a:bodyPr>
          <a:lstStyle/>
          <a:p>
            <a:pPr algn="ctr">
              <a:lnSpc>
                <a:spcPct val="107000"/>
              </a:lnSpc>
              <a:spcAft>
                <a:spcPts val="0"/>
              </a:spcAft>
            </a:pPr>
            <a:r>
              <a:rPr lang="en-GB" sz="1100" b="1" u="sng" dirty="0">
                <a:latin typeface="Comic Sans MS" panose="030F0702030302020204" pitchFamily="66" charset="0"/>
              </a:rPr>
              <a:t>Miss Daniels</a:t>
            </a:r>
          </a:p>
          <a:p>
            <a:pPr algn="ctr">
              <a:lnSpc>
                <a:spcPct val="107000"/>
              </a:lnSpc>
              <a:spcAft>
                <a:spcPts val="0"/>
              </a:spcAft>
            </a:pPr>
            <a:r>
              <a:rPr lang="en-GB" sz="1100" dirty="0">
                <a:latin typeface="Comic Sans MS" panose="030F0702030302020204" pitchFamily="66" charset="0"/>
                <a:ea typeface="Calibri" panose="020F0502020204030204" pitchFamily="34" charset="0"/>
                <a:cs typeface="Times New Roman" panose="02020603050405020304" pitchFamily="18" charset="0"/>
              </a:rPr>
              <a:t>Deputy Safeguarding Lead</a:t>
            </a:r>
          </a:p>
          <a:p>
            <a:pPr algn="ctr">
              <a:lnSpc>
                <a:spcPct val="107000"/>
              </a:lnSpc>
              <a:spcAft>
                <a:spcPts val="0"/>
              </a:spcAft>
            </a:pPr>
            <a:endParaRPr lang="en-GB" sz="11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21" name="Rectangle 20">
            <a:extLst>
              <a:ext uri="{FF2B5EF4-FFF2-40B4-BE49-F238E27FC236}">
                <a16:creationId xmlns:a16="http://schemas.microsoft.com/office/drawing/2014/main" id="{C9341B9C-F2FB-400A-A4F8-ED866D521D3D}"/>
              </a:ext>
            </a:extLst>
          </p:cNvPr>
          <p:cNvSpPr/>
          <p:nvPr/>
        </p:nvSpPr>
        <p:spPr>
          <a:xfrm>
            <a:off x="4766664" y="7935389"/>
            <a:ext cx="1504167" cy="807016"/>
          </a:xfrm>
          <a:prstGeom prst="rect">
            <a:avLst/>
          </a:prstGeom>
          <a:ln w="28575">
            <a:solidFill>
              <a:srgbClr val="002060"/>
            </a:solidFill>
          </a:ln>
        </p:spPr>
        <p:txBody>
          <a:bodyPr wrap="square">
            <a:spAutoFit/>
          </a:bodyPr>
          <a:lstStyle/>
          <a:p>
            <a:pPr algn="ctr">
              <a:lnSpc>
                <a:spcPct val="107000"/>
              </a:lnSpc>
              <a:spcAft>
                <a:spcPts val="0"/>
              </a:spcAft>
            </a:pPr>
            <a:r>
              <a:rPr lang="en-GB" sz="1100" b="1" u="sng" dirty="0">
                <a:latin typeface="Comic Sans MS" panose="030F0702030302020204" pitchFamily="66" charset="0"/>
              </a:rPr>
              <a:t>Mrs Morrell</a:t>
            </a:r>
          </a:p>
          <a:p>
            <a:pPr algn="ctr">
              <a:lnSpc>
                <a:spcPct val="107000"/>
              </a:lnSpc>
              <a:spcAft>
                <a:spcPts val="0"/>
              </a:spcAft>
            </a:pPr>
            <a:r>
              <a:rPr lang="en-GB" sz="1100" dirty="0">
                <a:latin typeface="Comic Sans MS" panose="030F0702030302020204" pitchFamily="66" charset="0"/>
                <a:ea typeface="Calibri" panose="020F0502020204030204" pitchFamily="34" charset="0"/>
                <a:cs typeface="Times New Roman" panose="02020603050405020304" pitchFamily="18" charset="0"/>
              </a:rPr>
              <a:t>Deputy Safeguarding Lead</a:t>
            </a:r>
          </a:p>
          <a:p>
            <a:pPr algn="ctr">
              <a:lnSpc>
                <a:spcPct val="107000"/>
              </a:lnSpc>
              <a:spcAft>
                <a:spcPts val="0"/>
              </a:spcAft>
            </a:pPr>
            <a:endParaRPr lang="en-GB" sz="11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23" name="Rectangle 22">
            <a:extLst>
              <a:ext uri="{FF2B5EF4-FFF2-40B4-BE49-F238E27FC236}">
                <a16:creationId xmlns:a16="http://schemas.microsoft.com/office/drawing/2014/main" id="{1B125C6A-A062-4433-8562-2906E3BCFF4B}"/>
              </a:ext>
            </a:extLst>
          </p:cNvPr>
          <p:cNvSpPr/>
          <p:nvPr/>
        </p:nvSpPr>
        <p:spPr>
          <a:xfrm>
            <a:off x="2841831" y="9690549"/>
            <a:ext cx="3429000" cy="349968"/>
          </a:xfrm>
          <a:prstGeom prst="rect">
            <a:avLst/>
          </a:prstGeom>
        </p:spPr>
        <p:txBody>
          <a:bodyPr>
            <a:spAutoFit/>
          </a:bodyPr>
          <a:lstStyle/>
          <a:p>
            <a:pPr algn="ctr">
              <a:lnSpc>
                <a:spcPct val="107000"/>
              </a:lnSpc>
              <a:spcAft>
                <a:spcPts val="0"/>
              </a:spcAft>
            </a:pPr>
            <a:r>
              <a:rPr lang="en-GB" sz="800" u="sng" dirty="0">
                <a:latin typeface="Comic Sans MS" panose="030F0702030302020204" pitchFamily="66" charset="0"/>
              </a:rPr>
              <a:t>Mrs Fletcher</a:t>
            </a:r>
          </a:p>
          <a:p>
            <a:pPr algn="ctr">
              <a:lnSpc>
                <a:spcPct val="107000"/>
              </a:lnSpc>
              <a:spcAft>
                <a:spcPts val="0"/>
              </a:spcAft>
            </a:pPr>
            <a:r>
              <a:rPr lang="en-GB" sz="800" dirty="0">
                <a:latin typeface="Comic Sans MS" panose="030F0702030302020204" pitchFamily="66" charset="0"/>
                <a:ea typeface="Calibri" panose="020F0502020204030204" pitchFamily="34" charset="0"/>
                <a:cs typeface="Times New Roman" panose="02020603050405020304" pitchFamily="18" charset="0"/>
              </a:rPr>
              <a:t>Deputy Safeguarding Lead</a:t>
            </a:r>
            <a:endParaRPr lang="en-GB"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24" name="Picture 23" descr="A person smiling for a picture&#10;&#10;Description automatically generated">
            <a:extLst>
              <a:ext uri="{FF2B5EF4-FFF2-40B4-BE49-F238E27FC236}">
                <a16:creationId xmlns:a16="http://schemas.microsoft.com/office/drawing/2014/main" id="{DF62E0C7-B122-40B8-B087-A2110C148F4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59431" y="2236641"/>
            <a:ext cx="1294612" cy="1643275"/>
          </a:xfrm>
          <a:prstGeom prst="rect">
            <a:avLst/>
          </a:prstGeom>
        </p:spPr>
      </p:pic>
      <p:sp>
        <p:nvSpPr>
          <p:cNvPr id="26" name="TextBox 25">
            <a:extLst>
              <a:ext uri="{FF2B5EF4-FFF2-40B4-BE49-F238E27FC236}">
                <a16:creationId xmlns:a16="http://schemas.microsoft.com/office/drawing/2014/main" id="{2F730E76-5E33-4794-A492-EE8521888363}"/>
              </a:ext>
            </a:extLst>
          </p:cNvPr>
          <p:cNvSpPr txBox="1"/>
          <p:nvPr/>
        </p:nvSpPr>
        <p:spPr>
          <a:xfrm>
            <a:off x="690837" y="1774976"/>
            <a:ext cx="5431887" cy="461665"/>
          </a:xfrm>
          <a:prstGeom prst="rect">
            <a:avLst/>
          </a:prstGeom>
          <a:noFill/>
        </p:spPr>
        <p:txBody>
          <a:bodyPr wrap="square" rtlCol="0">
            <a:spAutoFit/>
          </a:bodyPr>
          <a:lstStyle/>
          <a:p>
            <a:pPr algn="ctr"/>
            <a:r>
              <a:rPr lang="en-GB" sz="2400" dirty="0">
                <a:solidFill>
                  <a:schemeClr val="accent1">
                    <a:lumMod val="75000"/>
                  </a:schemeClr>
                </a:solidFill>
                <a:latin typeface="Comic Sans MS" panose="030F0702030302020204" pitchFamily="66" charset="0"/>
              </a:rPr>
              <a:t>OUR PASTORAL SUPPORT STAFF</a:t>
            </a:r>
          </a:p>
        </p:txBody>
      </p:sp>
      <p:pic>
        <p:nvPicPr>
          <p:cNvPr id="6" name="Picture 5" descr="A person with long hair smiling&#10;&#10;Description automatically generated">
            <a:extLst>
              <a:ext uri="{FF2B5EF4-FFF2-40B4-BE49-F238E27FC236}">
                <a16:creationId xmlns:a16="http://schemas.microsoft.com/office/drawing/2014/main" id="{713C1F31-D31C-486B-B8E9-D883AE767B9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81505" y="2236641"/>
            <a:ext cx="1286239" cy="1678509"/>
          </a:xfrm>
          <a:prstGeom prst="rect">
            <a:avLst/>
          </a:prstGeom>
        </p:spPr>
      </p:pic>
    </p:spTree>
    <p:extLst>
      <p:ext uri="{BB962C8B-B14F-4D97-AF65-F5344CB8AC3E}">
        <p14:creationId xmlns:p14="http://schemas.microsoft.com/office/powerpoint/2010/main" val="9740770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A322CD60-3DB4-42C1-988E-C4AC1C72E114}"/>
              </a:ext>
            </a:extLst>
          </p:cNvPr>
          <p:cNvSpPr/>
          <p:nvPr/>
        </p:nvSpPr>
        <p:spPr>
          <a:xfrm>
            <a:off x="238539" y="298174"/>
            <a:ext cx="6361044" cy="928314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6245463C-8A90-4B79-81B4-73B2DBEC91CA}"/>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76097" y="409620"/>
            <a:ext cx="1505806" cy="1241817"/>
          </a:xfrm>
          <a:prstGeom prst="rect">
            <a:avLst/>
          </a:prstGeom>
          <a:noFill/>
          <a:ln>
            <a:noFill/>
          </a:ln>
        </p:spPr>
      </p:pic>
      <p:sp>
        <p:nvSpPr>
          <p:cNvPr id="4" name="TextBox 3">
            <a:extLst>
              <a:ext uri="{FF2B5EF4-FFF2-40B4-BE49-F238E27FC236}">
                <a16:creationId xmlns:a16="http://schemas.microsoft.com/office/drawing/2014/main" id="{C8F34476-CD02-4EE9-A411-525F80A415F2}"/>
              </a:ext>
            </a:extLst>
          </p:cNvPr>
          <p:cNvSpPr txBox="1"/>
          <p:nvPr/>
        </p:nvSpPr>
        <p:spPr>
          <a:xfrm>
            <a:off x="238539" y="1601513"/>
            <a:ext cx="6341166" cy="3970318"/>
          </a:xfrm>
          <a:prstGeom prst="rect">
            <a:avLst/>
          </a:prstGeom>
          <a:noFill/>
        </p:spPr>
        <p:txBody>
          <a:bodyPr wrap="square" rtlCol="0">
            <a:spAutoFit/>
          </a:bodyPr>
          <a:lstStyle/>
          <a:p>
            <a:pPr algn="ctr"/>
            <a:r>
              <a:rPr lang="en-GB" sz="2800" dirty="0">
                <a:solidFill>
                  <a:schemeClr val="tx2"/>
                </a:solidFill>
                <a:latin typeface="Comic Sans MS" panose="030F0702030302020204" pitchFamily="66" charset="0"/>
              </a:rPr>
              <a:t>OUR TEACHING STAFF</a:t>
            </a:r>
          </a:p>
          <a:p>
            <a:pPr algn="ctr"/>
            <a:endParaRPr lang="en-GB" sz="2800" dirty="0">
              <a:solidFill>
                <a:schemeClr val="tx2"/>
              </a:solidFill>
              <a:latin typeface="Comic Sans MS" panose="030F0702030302020204" pitchFamily="66" charset="0"/>
            </a:endParaRPr>
          </a:p>
          <a:p>
            <a:pPr algn="ctr"/>
            <a:endParaRPr lang="en-GB" sz="2800" dirty="0">
              <a:solidFill>
                <a:schemeClr val="tx2"/>
              </a:solidFill>
              <a:latin typeface="Comic Sans MS" panose="030F0702030302020204" pitchFamily="66" charset="0"/>
            </a:endParaRPr>
          </a:p>
          <a:p>
            <a:pPr algn="ctr"/>
            <a:r>
              <a:rPr lang="en-GB" sz="2800" dirty="0">
                <a:solidFill>
                  <a:schemeClr val="tx2"/>
                </a:solidFill>
                <a:latin typeface="Comic Sans MS" panose="030F0702030302020204" pitchFamily="66" charset="0"/>
              </a:rPr>
              <a:t>  </a:t>
            </a:r>
          </a:p>
          <a:p>
            <a:r>
              <a:rPr lang="en-GB" sz="2800" dirty="0">
                <a:solidFill>
                  <a:schemeClr val="tx2"/>
                </a:solidFill>
                <a:latin typeface="Comic Sans MS" panose="030F0702030302020204" pitchFamily="66" charset="0"/>
              </a:rPr>
              <a:t> </a:t>
            </a:r>
          </a:p>
          <a:p>
            <a:pPr algn="ctr"/>
            <a:endParaRPr lang="en-GB" sz="2800" dirty="0">
              <a:solidFill>
                <a:schemeClr val="tx2"/>
              </a:solidFill>
              <a:latin typeface="Comic Sans MS" panose="030F0702030302020204" pitchFamily="66" charset="0"/>
            </a:endParaRPr>
          </a:p>
          <a:p>
            <a:endParaRPr lang="en-GB" sz="2800" dirty="0">
              <a:solidFill>
                <a:schemeClr val="tx2"/>
              </a:solidFill>
              <a:latin typeface="Comic Sans MS" panose="030F0702030302020204" pitchFamily="66" charset="0"/>
            </a:endParaRPr>
          </a:p>
          <a:p>
            <a:pPr algn="ctr"/>
            <a:endParaRPr lang="en-GB" sz="2800" dirty="0">
              <a:solidFill>
                <a:schemeClr val="tx2"/>
              </a:solidFill>
              <a:latin typeface="Comic Sans MS" panose="030F0702030302020204" pitchFamily="66" charset="0"/>
            </a:endParaRPr>
          </a:p>
          <a:p>
            <a:pPr algn="ctr"/>
            <a:endParaRPr lang="en-GB" sz="2800" dirty="0">
              <a:solidFill>
                <a:schemeClr val="tx2"/>
              </a:solidFill>
              <a:latin typeface="Comic Sans MS" panose="030F0702030302020204" pitchFamily="66" charset="0"/>
            </a:endParaRPr>
          </a:p>
        </p:txBody>
      </p:sp>
      <p:sp>
        <p:nvSpPr>
          <p:cNvPr id="6" name="TextBox 5">
            <a:extLst>
              <a:ext uri="{FF2B5EF4-FFF2-40B4-BE49-F238E27FC236}">
                <a16:creationId xmlns:a16="http://schemas.microsoft.com/office/drawing/2014/main" id="{324D9E7E-1296-4038-A605-C7BCE9B0FEDB}"/>
              </a:ext>
            </a:extLst>
          </p:cNvPr>
          <p:cNvSpPr txBox="1"/>
          <p:nvPr/>
        </p:nvSpPr>
        <p:spPr>
          <a:xfrm>
            <a:off x="411018" y="4009485"/>
            <a:ext cx="1730781" cy="430887"/>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Mrs Gontaszewska</a:t>
            </a:r>
          </a:p>
          <a:p>
            <a:pPr algn="ctr"/>
            <a:r>
              <a:rPr lang="en-GB" sz="1100" dirty="0">
                <a:latin typeface="Comic Sans MS" panose="030F0702030302020204" pitchFamily="66" charset="0"/>
              </a:rPr>
              <a:t>Reception </a:t>
            </a:r>
          </a:p>
        </p:txBody>
      </p:sp>
      <p:pic>
        <p:nvPicPr>
          <p:cNvPr id="9" name="Picture 8" descr="A person in a green shirt&#10;&#10;Description automatically generated">
            <a:extLst>
              <a:ext uri="{FF2B5EF4-FFF2-40B4-BE49-F238E27FC236}">
                <a16:creationId xmlns:a16="http://schemas.microsoft.com/office/drawing/2014/main" id="{53A07D4F-8043-418E-827C-7B5F064B87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7494" y="2111171"/>
            <a:ext cx="1550337" cy="1896063"/>
          </a:xfrm>
          <a:prstGeom prst="rect">
            <a:avLst/>
          </a:prstGeom>
        </p:spPr>
      </p:pic>
      <p:sp>
        <p:nvSpPr>
          <p:cNvPr id="11" name="TextBox 10">
            <a:extLst>
              <a:ext uri="{FF2B5EF4-FFF2-40B4-BE49-F238E27FC236}">
                <a16:creationId xmlns:a16="http://schemas.microsoft.com/office/drawing/2014/main" id="{5D589EF8-F4AE-4D72-935A-F4D50B0AF143}"/>
              </a:ext>
            </a:extLst>
          </p:cNvPr>
          <p:cNvSpPr txBox="1"/>
          <p:nvPr/>
        </p:nvSpPr>
        <p:spPr>
          <a:xfrm>
            <a:off x="2375211" y="4036718"/>
            <a:ext cx="1873007" cy="430887"/>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Miss Carrigan</a:t>
            </a:r>
          </a:p>
          <a:p>
            <a:pPr algn="ctr"/>
            <a:r>
              <a:rPr lang="en-GB" sz="1100" dirty="0">
                <a:latin typeface="Comic Sans MS" panose="030F0702030302020204" pitchFamily="66" charset="0"/>
              </a:rPr>
              <a:t>Year 1 </a:t>
            </a:r>
          </a:p>
        </p:txBody>
      </p:sp>
      <p:pic>
        <p:nvPicPr>
          <p:cNvPr id="13" name="Picture 12" descr="A person smiling at the camera&#10;&#10;Description automatically generated">
            <a:extLst>
              <a:ext uri="{FF2B5EF4-FFF2-40B4-BE49-F238E27FC236}">
                <a16:creationId xmlns:a16="http://schemas.microsoft.com/office/drawing/2014/main" id="{DC7B1132-1EBB-4AC5-B003-BD066A226A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4040" y="6927194"/>
            <a:ext cx="1567861" cy="2031953"/>
          </a:xfrm>
          <a:prstGeom prst="rect">
            <a:avLst/>
          </a:prstGeom>
        </p:spPr>
      </p:pic>
      <p:sp>
        <p:nvSpPr>
          <p:cNvPr id="15" name="TextBox 14">
            <a:extLst>
              <a:ext uri="{FF2B5EF4-FFF2-40B4-BE49-F238E27FC236}">
                <a16:creationId xmlns:a16="http://schemas.microsoft.com/office/drawing/2014/main" id="{4490A159-6CE1-4F04-8427-FA99D9E161F7}"/>
              </a:ext>
            </a:extLst>
          </p:cNvPr>
          <p:cNvSpPr txBox="1"/>
          <p:nvPr/>
        </p:nvSpPr>
        <p:spPr>
          <a:xfrm>
            <a:off x="4482790" y="4061295"/>
            <a:ext cx="1720569" cy="430887"/>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Ms Bond</a:t>
            </a:r>
          </a:p>
          <a:p>
            <a:pPr algn="ctr"/>
            <a:r>
              <a:rPr lang="en-GB" sz="1100" dirty="0">
                <a:latin typeface="Comic Sans MS" panose="030F0702030302020204" pitchFamily="66" charset="0"/>
              </a:rPr>
              <a:t>Year 2 </a:t>
            </a:r>
          </a:p>
        </p:txBody>
      </p:sp>
      <p:pic>
        <p:nvPicPr>
          <p:cNvPr id="17" name="Picture 16" descr="A person in a blue shirt and tie&#10;&#10;Description automatically generated">
            <a:extLst>
              <a:ext uri="{FF2B5EF4-FFF2-40B4-BE49-F238E27FC236}">
                <a16:creationId xmlns:a16="http://schemas.microsoft.com/office/drawing/2014/main" id="{CF346876-891E-4CB8-BBAF-C06082D35C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5025" y="6950454"/>
            <a:ext cx="1567861" cy="2008693"/>
          </a:xfrm>
          <a:prstGeom prst="rect">
            <a:avLst/>
          </a:prstGeom>
        </p:spPr>
      </p:pic>
      <p:pic>
        <p:nvPicPr>
          <p:cNvPr id="19" name="Picture 18" descr="A person in a black shirt&#10;&#10;Description automatically generated">
            <a:extLst>
              <a:ext uri="{FF2B5EF4-FFF2-40B4-BE49-F238E27FC236}">
                <a16:creationId xmlns:a16="http://schemas.microsoft.com/office/drawing/2014/main" id="{AA341A54-6C3F-43A9-83AF-699FA6B9EE3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07494" y="6927194"/>
            <a:ext cx="1608809" cy="2031953"/>
          </a:xfrm>
          <a:prstGeom prst="rect">
            <a:avLst/>
          </a:prstGeom>
        </p:spPr>
      </p:pic>
      <p:pic>
        <p:nvPicPr>
          <p:cNvPr id="22" name="Picture 35">
            <a:extLst>
              <a:ext uri="{FF2B5EF4-FFF2-40B4-BE49-F238E27FC236}">
                <a16:creationId xmlns:a16="http://schemas.microsoft.com/office/drawing/2014/main" id="{695AD976-FA03-4142-987B-2CF29059A6D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78257" y="4515609"/>
            <a:ext cx="1608809" cy="1890348"/>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CAB6F82E-3AAE-485D-82A9-1F14DFC9F25E}"/>
              </a:ext>
            </a:extLst>
          </p:cNvPr>
          <p:cNvSpPr txBox="1"/>
          <p:nvPr/>
        </p:nvSpPr>
        <p:spPr>
          <a:xfrm rot="10800000" flipV="1">
            <a:off x="2467172" y="6435441"/>
            <a:ext cx="1869266" cy="430887"/>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Miss Daniels</a:t>
            </a:r>
          </a:p>
          <a:p>
            <a:pPr algn="ctr"/>
            <a:r>
              <a:rPr lang="en-GB" sz="1100" dirty="0">
                <a:latin typeface="Comic Sans MS" panose="030F0702030302020204" pitchFamily="66" charset="0"/>
              </a:rPr>
              <a:t>Year 3</a:t>
            </a:r>
          </a:p>
        </p:txBody>
      </p:sp>
      <p:sp>
        <p:nvSpPr>
          <p:cNvPr id="25" name="TextBox 24">
            <a:extLst>
              <a:ext uri="{FF2B5EF4-FFF2-40B4-BE49-F238E27FC236}">
                <a16:creationId xmlns:a16="http://schemas.microsoft.com/office/drawing/2014/main" id="{82FA002C-3E31-4A02-A040-608C80C3FB8A}"/>
              </a:ext>
            </a:extLst>
          </p:cNvPr>
          <p:cNvSpPr txBox="1"/>
          <p:nvPr/>
        </p:nvSpPr>
        <p:spPr>
          <a:xfrm>
            <a:off x="692834" y="8988641"/>
            <a:ext cx="1427463" cy="430887"/>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Mrs Morrell</a:t>
            </a:r>
          </a:p>
          <a:p>
            <a:pPr algn="ctr"/>
            <a:r>
              <a:rPr lang="en-GB" sz="1100" dirty="0">
                <a:latin typeface="Comic Sans MS" panose="030F0702030302020204" pitchFamily="66" charset="0"/>
              </a:rPr>
              <a:t>Year 4</a:t>
            </a:r>
          </a:p>
        </p:txBody>
      </p:sp>
      <p:sp>
        <p:nvSpPr>
          <p:cNvPr id="27" name="TextBox 26">
            <a:extLst>
              <a:ext uri="{FF2B5EF4-FFF2-40B4-BE49-F238E27FC236}">
                <a16:creationId xmlns:a16="http://schemas.microsoft.com/office/drawing/2014/main" id="{86DEAD1D-742F-42D5-9221-434897C79815}"/>
              </a:ext>
            </a:extLst>
          </p:cNvPr>
          <p:cNvSpPr txBox="1"/>
          <p:nvPr/>
        </p:nvSpPr>
        <p:spPr>
          <a:xfrm>
            <a:off x="2591921" y="8988641"/>
            <a:ext cx="1581480" cy="430887"/>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Mrs Hill</a:t>
            </a:r>
          </a:p>
          <a:p>
            <a:pPr algn="ctr"/>
            <a:r>
              <a:rPr lang="en-GB" sz="1100" dirty="0">
                <a:latin typeface="Comic Sans MS" panose="030F0702030302020204" pitchFamily="66" charset="0"/>
              </a:rPr>
              <a:t>Year 5</a:t>
            </a:r>
          </a:p>
        </p:txBody>
      </p:sp>
      <p:sp>
        <p:nvSpPr>
          <p:cNvPr id="28" name="TextBox 27">
            <a:extLst>
              <a:ext uri="{FF2B5EF4-FFF2-40B4-BE49-F238E27FC236}">
                <a16:creationId xmlns:a16="http://schemas.microsoft.com/office/drawing/2014/main" id="{4D7F54AE-7B2B-4555-AE82-067D66FF0ECB}"/>
              </a:ext>
            </a:extLst>
          </p:cNvPr>
          <p:cNvSpPr txBox="1"/>
          <p:nvPr/>
        </p:nvSpPr>
        <p:spPr>
          <a:xfrm>
            <a:off x="4677683" y="8988641"/>
            <a:ext cx="1438475" cy="430887"/>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Mr Shacklady</a:t>
            </a:r>
          </a:p>
          <a:p>
            <a:pPr algn="ctr"/>
            <a:r>
              <a:rPr lang="en-GB" sz="1100" dirty="0">
                <a:latin typeface="Comic Sans MS" panose="030F0702030302020204" pitchFamily="66" charset="0"/>
              </a:rPr>
              <a:t>Year 6</a:t>
            </a:r>
          </a:p>
        </p:txBody>
      </p:sp>
      <p:pic>
        <p:nvPicPr>
          <p:cNvPr id="32" name="Picture 37">
            <a:extLst>
              <a:ext uri="{FF2B5EF4-FFF2-40B4-BE49-F238E27FC236}">
                <a16:creationId xmlns:a16="http://schemas.microsoft.com/office/drawing/2014/main" id="{ED1D159D-DDDE-4401-94C5-2D02ACE5C72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1241" y="2060531"/>
            <a:ext cx="1550336" cy="1933986"/>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41" name="Picture 40" descr="A person wearing glasses and a black shirt&#10;&#10;Description automatically generated">
            <a:extLst>
              <a:ext uri="{FF2B5EF4-FFF2-40B4-BE49-F238E27FC236}">
                <a16:creationId xmlns:a16="http://schemas.microsoft.com/office/drawing/2014/main" id="{62321E7B-BCFF-4D52-9881-B9A73B35668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593600" y="2098454"/>
            <a:ext cx="1550336" cy="1896063"/>
          </a:xfrm>
          <a:prstGeom prst="rect">
            <a:avLst/>
          </a:prstGeom>
        </p:spPr>
      </p:pic>
    </p:spTree>
    <p:extLst>
      <p:ext uri="{BB962C8B-B14F-4D97-AF65-F5344CB8AC3E}">
        <p14:creationId xmlns:p14="http://schemas.microsoft.com/office/powerpoint/2010/main" val="29368505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730F754-B40F-4360-B223-823949B0C257}"/>
              </a:ext>
            </a:extLst>
          </p:cNvPr>
          <p:cNvSpPr/>
          <p:nvPr/>
        </p:nvSpPr>
        <p:spPr>
          <a:xfrm>
            <a:off x="238539" y="298174"/>
            <a:ext cx="6361044" cy="928314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6577E0AE-54D6-4CBD-B164-88523ED91B16}"/>
              </a:ext>
            </a:extLst>
          </p:cNvPr>
          <p:cNvSpPr>
            <a:spLocks noGrp="1"/>
          </p:cNvSpPr>
          <p:nvPr>
            <p:ph type="title"/>
          </p:nvPr>
        </p:nvSpPr>
        <p:spPr>
          <a:xfrm>
            <a:off x="471487" y="452644"/>
            <a:ext cx="5915025" cy="1833356"/>
          </a:xfrm>
        </p:spPr>
        <p:txBody>
          <a:bodyPr>
            <a:normAutofit/>
          </a:bodyPr>
          <a:lstStyle/>
          <a:p>
            <a:pPr algn="ctr"/>
            <a:br>
              <a:rPr lang="en-GB" sz="2800" dirty="0">
                <a:latin typeface="Comic Sans MS" panose="030F0702030302020204" pitchFamily="66" charset="0"/>
              </a:rPr>
            </a:br>
            <a:br>
              <a:rPr lang="en-GB" sz="2800" dirty="0">
                <a:latin typeface="Comic Sans MS" panose="030F0702030302020204" pitchFamily="66" charset="0"/>
              </a:rPr>
            </a:br>
            <a:br>
              <a:rPr lang="en-GB" sz="2800" dirty="0">
                <a:latin typeface="Comic Sans MS" panose="030F0702030302020204" pitchFamily="66" charset="0"/>
              </a:rPr>
            </a:br>
            <a:r>
              <a:rPr lang="en-GB" sz="2800" dirty="0">
                <a:solidFill>
                  <a:schemeClr val="accent1">
                    <a:lumMod val="75000"/>
                  </a:schemeClr>
                </a:solidFill>
                <a:latin typeface="Comic Sans MS" panose="030F0702030302020204" pitchFamily="66" charset="0"/>
              </a:rPr>
              <a:t>OUR SUPPORT STAFF</a:t>
            </a:r>
          </a:p>
        </p:txBody>
      </p:sp>
      <p:pic>
        <p:nvPicPr>
          <p:cNvPr id="6" name="Picture 5">
            <a:extLst>
              <a:ext uri="{FF2B5EF4-FFF2-40B4-BE49-F238E27FC236}">
                <a16:creationId xmlns:a16="http://schemas.microsoft.com/office/drawing/2014/main" id="{BD339A96-91F9-42C0-841F-2BBDA5B41D93}"/>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76097" y="452644"/>
            <a:ext cx="1505806" cy="1241817"/>
          </a:xfrm>
          <a:prstGeom prst="rect">
            <a:avLst/>
          </a:prstGeom>
          <a:noFill/>
          <a:ln>
            <a:noFill/>
          </a:ln>
        </p:spPr>
      </p:pic>
      <p:pic>
        <p:nvPicPr>
          <p:cNvPr id="8" name="Picture 7">
            <a:extLst>
              <a:ext uri="{FF2B5EF4-FFF2-40B4-BE49-F238E27FC236}">
                <a16:creationId xmlns:a16="http://schemas.microsoft.com/office/drawing/2014/main" id="{633A3E7D-29F7-4924-BFC0-6DED1D161ED0}"/>
              </a:ext>
            </a:extLst>
          </p:cNvPr>
          <p:cNvPicPr>
            <a:picLocks noChangeAspect="1"/>
          </p:cNvPicPr>
          <p:nvPr/>
        </p:nvPicPr>
        <p:blipFill>
          <a:blip r:embed="rId3"/>
          <a:stretch>
            <a:fillRect/>
          </a:stretch>
        </p:blipFill>
        <p:spPr>
          <a:xfrm>
            <a:off x="511403" y="4404389"/>
            <a:ext cx="1119669" cy="1586349"/>
          </a:xfrm>
          <a:prstGeom prst="rect">
            <a:avLst/>
          </a:prstGeom>
        </p:spPr>
      </p:pic>
      <p:pic>
        <p:nvPicPr>
          <p:cNvPr id="9" name="Picture 41">
            <a:extLst>
              <a:ext uri="{FF2B5EF4-FFF2-40B4-BE49-F238E27FC236}">
                <a16:creationId xmlns:a16="http://schemas.microsoft.com/office/drawing/2014/main" id="{60AED440-939A-4AB9-BD3C-08FA8A6136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3317" y="2187003"/>
            <a:ext cx="1201912" cy="1700877"/>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10" name="Picture 43">
            <a:extLst>
              <a:ext uri="{FF2B5EF4-FFF2-40B4-BE49-F238E27FC236}">
                <a16:creationId xmlns:a16="http://schemas.microsoft.com/office/drawing/2014/main" id="{7A7AAB78-C78D-4218-A425-83D521AC40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64129" y="4377715"/>
            <a:ext cx="1312220" cy="1650606"/>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11" name="Picture 36">
            <a:extLst>
              <a:ext uri="{FF2B5EF4-FFF2-40B4-BE49-F238E27FC236}">
                <a16:creationId xmlns:a16="http://schemas.microsoft.com/office/drawing/2014/main" id="{4D79A64A-9970-4811-82F1-65B6578D710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1403" y="2137067"/>
            <a:ext cx="1195951" cy="1750815"/>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2321E9B2-F48A-4D89-8AC8-7D353603ABB8}"/>
              </a:ext>
            </a:extLst>
          </p:cNvPr>
          <p:cNvPicPr>
            <a:picLocks noChangeAspect="1"/>
          </p:cNvPicPr>
          <p:nvPr/>
        </p:nvPicPr>
        <p:blipFill>
          <a:blip r:embed="rId7"/>
          <a:stretch>
            <a:fillRect/>
          </a:stretch>
        </p:blipFill>
        <p:spPr>
          <a:xfrm>
            <a:off x="2111474" y="2172362"/>
            <a:ext cx="1129242" cy="1700877"/>
          </a:xfrm>
          <a:prstGeom prst="rect">
            <a:avLst/>
          </a:prstGeom>
        </p:spPr>
      </p:pic>
      <p:pic>
        <p:nvPicPr>
          <p:cNvPr id="13" name="Picture 12" descr="A person wearing a black shirt and necklace&#10;&#10;Description automatically generated">
            <a:extLst>
              <a:ext uri="{FF2B5EF4-FFF2-40B4-BE49-F238E27FC236}">
                <a16:creationId xmlns:a16="http://schemas.microsoft.com/office/drawing/2014/main" id="{A471615C-5D92-450C-95BE-06462030FA2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08579" y="2220749"/>
            <a:ext cx="1129241" cy="1644989"/>
          </a:xfrm>
          <a:prstGeom prst="rect">
            <a:avLst/>
          </a:prstGeom>
        </p:spPr>
      </p:pic>
      <p:pic>
        <p:nvPicPr>
          <p:cNvPr id="14" name="Picture 13" descr="A person with dark hair wearing a green shirt&#10;&#10;Description automatically generated">
            <a:extLst>
              <a:ext uri="{FF2B5EF4-FFF2-40B4-BE49-F238E27FC236}">
                <a16:creationId xmlns:a16="http://schemas.microsoft.com/office/drawing/2014/main" id="{115A346B-E0A4-449A-9233-46F04D3519A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638112" y="4419975"/>
            <a:ext cx="1157966" cy="1603501"/>
          </a:xfrm>
          <a:prstGeom prst="rect">
            <a:avLst/>
          </a:prstGeom>
        </p:spPr>
      </p:pic>
      <p:pic>
        <p:nvPicPr>
          <p:cNvPr id="15" name="Picture 14" descr="A person with long hair wearing a red sweater&#10;&#10;Description automatically generated">
            <a:extLst>
              <a:ext uri="{FF2B5EF4-FFF2-40B4-BE49-F238E27FC236}">
                <a16:creationId xmlns:a16="http://schemas.microsoft.com/office/drawing/2014/main" id="{0BDC5ECB-F737-4611-9B0D-05E89BF453C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166176" y="4451196"/>
            <a:ext cx="1157966" cy="1549624"/>
          </a:xfrm>
          <a:prstGeom prst="rect">
            <a:avLst/>
          </a:prstGeom>
        </p:spPr>
      </p:pic>
      <p:sp>
        <p:nvSpPr>
          <p:cNvPr id="16" name="TextBox 15">
            <a:extLst>
              <a:ext uri="{FF2B5EF4-FFF2-40B4-BE49-F238E27FC236}">
                <a16:creationId xmlns:a16="http://schemas.microsoft.com/office/drawing/2014/main" id="{CC70E86E-AA57-4BBB-9C4F-76F04F04E734}"/>
              </a:ext>
            </a:extLst>
          </p:cNvPr>
          <p:cNvSpPr txBox="1"/>
          <p:nvPr/>
        </p:nvSpPr>
        <p:spPr>
          <a:xfrm>
            <a:off x="3544549" y="3887880"/>
            <a:ext cx="1459862" cy="430887"/>
          </a:xfrm>
          <a:prstGeom prst="rect">
            <a:avLst/>
          </a:prstGeom>
          <a:noFill/>
          <a:ln w="28575">
            <a:solidFill>
              <a:schemeClr val="tx1"/>
            </a:solidFill>
          </a:ln>
        </p:spPr>
        <p:txBody>
          <a:bodyPr wrap="square" rtlCol="0">
            <a:spAutoFit/>
          </a:bodyPr>
          <a:lstStyle/>
          <a:p>
            <a:pPr algn="ctr"/>
            <a:r>
              <a:rPr lang="en-GB" sz="1100" b="1" u="sng" dirty="0">
                <a:latin typeface="Comic Sans MS" panose="030F0702030302020204" pitchFamily="66" charset="0"/>
              </a:rPr>
              <a:t>Mrs Harwood </a:t>
            </a:r>
          </a:p>
          <a:p>
            <a:pPr algn="ctr"/>
            <a:r>
              <a:rPr lang="en-GB" sz="1100" dirty="0">
                <a:latin typeface="Comic Sans MS" panose="030F0702030302020204" pitchFamily="66" charset="0"/>
              </a:rPr>
              <a:t>Teaching assistant</a:t>
            </a:r>
          </a:p>
        </p:txBody>
      </p:sp>
      <p:sp>
        <p:nvSpPr>
          <p:cNvPr id="17" name="TextBox 16">
            <a:extLst>
              <a:ext uri="{FF2B5EF4-FFF2-40B4-BE49-F238E27FC236}">
                <a16:creationId xmlns:a16="http://schemas.microsoft.com/office/drawing/2014/main" id="{EFE692CA-9B9E-465C-A718-BD431796A0D9}"/>
              </a:ext>
            </a:extLst>
          </p:cNvPr>
          <p:cNvSpPr txBox="1"/>
          <p:nvPr/>
        </p:nvSpPr>
        <p:spPr>
          <a:xfrm>
            <a:off x="330703" y="8311258"/>
            <a:ext cx="1469263" cy="444737"/>
          </a:xfrm>
          <a:prstGeom prst="rect">
            <a:avLst/>
          </a:prstGeom>
          <a:noFill/>
          <a:ln w="28575">
            <a:solidFill>
              <a:srgbClr val="002060"/>
            </a:solidFill>
          </a:ln>
        </p:spPr>
        <p:txBody>
          <a:bodyPr wrap="square" rtlCol="0">
            <a:spAutoFit/>
          </a:bodyPr>
          <a:lstStyle/>
          <a:p>
            <a:pPr algn="ctr">
              <a:lnSpc>
                <a:spcPct val="107000"/>
              </a:lnSpc>
              <a:spcAft>
                <a:spcPts val="0"/>
              </a:spcAft>
            </a:pPr>
            <a:r>
              <a:rPr lang="en-GB" sz="1100" b="1" u="sng" dirty="0">
                <a:latin typeface="Comic Sans MS" panose="030F0702030302020204" pitchFamily="66" charset="0"/>
                <a:cs typeface="Calibri" panose="020F0502020204030204" pitchFamily="34" charset="0"/>
              </a:rPr>
              <a:t>Miss Foreman </a:t>
            </a:r>
          </a:p>
          <a:p>
            <a:pPr algn="ctr">
              <a:lnSpc>
                <a:spcPct val="107000"/>
              </a:lnSpc>
              <a:spcAft>
                <a:spcPts val="0"/>
              </a:spcAft>
            </a:pPr>
            <a:r>
              <a:rPr lang="en-GB" sz="1100" dirty="0">
                <a:latin typeface="Comic Sans MS" panose="030F0702030302020204" pitchFamily="66" charset="0"/>
                <a:cs typeface="Calibri" panose="020F0502020204030204" pitchFamily="34" charset="0"/>
              </a:rPr>
              <a:t>Teaching Assistant</a:t>
            </a:r>
          </a:p>
        </p:txBody>
      </p:sp>
      <p:sp>
        <p:nvSpPr>
          <p:cNvPr id="18" name="TextBox 17">
            <a:extLst>
              <a:ext uri="{FF2B5EF4-FFF2-40B4-BE49-F238E27FC236}">
                <a16:creationId xmlns:a16="http://schemas.microsoft.com/office/drawing/2014/main" id="{44136A9F-ECF0-4625-BEB4-BA94DC661317}"/>
              </a:ext>
            </a:extLst>
          </p:cNvPr>
          <p:cNvSpPr txBox="1"/>
          <p:nvPr/>
        </p:nvSpPr>
        <p:spPr>
          <a:xfrm>
            <a:off x="353269" y="6063811"/>
            <a:ext cx="1435936" cy="430887"/>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Mrs Rigby</a:t>
            </a:r>
          </a:p>
          <a:p>
            <a:pPr algn="ctr"/>
            <a:r>
              <a:rPr lang="en-GB" sz="1100" dirty="0">
                <a:latin typeface="Comic Sans MS" panose="030F0702030302020204" pitchFamily="66" charset="0"/>
              </a:rPr>
              <a:t>Teaching Assistant</a:t>
            </a:r>
          </a:p>
        </p:txBody>
      </p:sp>
      <p:sp>
        <p:nvSpPr>
          <p:cNvPr id="19" name="TextBox 18">
            <a:extLst>
              <a:ext uri="{FF2B5EF4-FFF2-40B4-BE49-F238E27FC236}">
                <a16:creationId xmlns:a16="http://schemas.microsoft.com/office/drawing/2014/main" id="{912818E1-B7BB-43B7-AE29-E6B3FBFCABAD}"/>
              </a:ext>
            </a:extLst>
          </p:cNvPr>
          <p:cNvSpPr txBox="1"/>
          <p:nvPr/>
        </p:nvSpPr>
        <p:spPr>
          <a:xfrm>
            <a:off x="1969137" y="3901122"/>
            <a:ext cx="1459862" cy="430887"/>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Mrs Macneil</a:t>
            </a:r>
          </a:p>
          <a:p>
            <a:pPr algn="ctr"/>
            <a:r>
              <a:rPr lang="en-GB" sz="1100" dirty="0">
                <a:latin typeface="Comic Sans MS" panose="030F0702030302020204" pitchFamily="66" charset="0"/>
              </a:rPr>
              <a:t>Teaching Assistant</a:t>
            </a:r>
          </a:p>
        </p:txBody>
      </p:sp>
      <p:sp>
        <p:nvSpPr>
          <p:cNvPr id="20" name="TextBox 19">
            <a:extLst>
              <a:ext uri="{FF2B5EF4-FFF2-40B4-BE49-F238E27FC236}">
                <a16:creationId xmlns:a16="http://schemas.microsoft.com/office/drawing/2014/main" id="{43A31AEB-1035-47ED-8A55-890E95C9EE3D}"/>
              </a:ext>
            </a:extLst>
          </p:cNvPr>
          <p:cNvSpPr txBox="1"/>
          <p:nvPr/>
        </p:nvSpPr>
        <p:spPr>
          <a:xfrm>
            <a:off x="5098451" y="3897104"/>
            <a:ext cx="1459861" cy="430887"/>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Mrs Singleton</a:t>
            </a:r>
          </a:p>
          <a:p>
            <a:pPr algn="ctr"/>
            <a:r>
              <a:rPr lang="en-GB" sz="1100" dirty="0">
                <a:latin typeface="Comic Sans MS" panose="030F0702030302020204" pitchFamily="66" charset="0"/>
              </a:rPr>
              <a:t>Teaching Assistant</a:t>
            </a:r>
          </a:p>
        </p:txBody>
      </p:sp>
      <p:sp>
        <p:nvSpPr>
          <p:cNvPr id="21" name="TextBox 20">
            <a:extLst>
              <a:ext uri="{FF2B5EF4-FFF2-40B4-BE49-F238E27FC236}">
                <a16:creationId xmlns:a16="http://schemas.microsoft.com/office/drawing/2014/main" id="{C2321A68-6895-4F56-A97C-07836534E608}"/>
              </a:ext>
            </a:extLst>
          </p:cNvPr>
          <p:cNvSpPr txBox="1"/>
          <p:nvPr/>
        </p:nvSpPr>
        <p:spPr>
          <a:xfrm>
            <a:off x="3504158" y="6063810"/>
            <a:ext cx="1459861" cy="430887"/>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Mrs Bielby</a:t>
            </a:r>
          </a:p>
          <a:p>
            <a:pPr algn="ctr"/>
            <a:r>
              <a:rPr lang="en-GB" sz="1100" dirty="0">
                <a:latin typeface="Comic Sans MS" panose="030F0702030302020204" pitchFamily="66" charset="0"/>
              </a:rPr>
              <a:t>Teaching Assistant</a:t>
            </a:r>
          </a:p>
        </p:txBody>
      </p:sp>
      <p:sp>
        <p:nvSpPr>
          <p:cNvPr id="22" name="TextBox 21">
            <a:extLst>
              <a:ext uri="{FF2B5EF4-FFF2-40B4-BE49-F238E27FC236}">
                <a16:creationId xmlns:a16="http://schemas.microsoft.com/office/drawing/2014/main" id="{1B8F8BBE-1CFE-44C9-970C-05E74BA1867B}"/>
              </a:ext>
            </a:extLst>
          </p:cNvPr>
          <p:cNvSpPr txBox="1"/>
          <p:nvPr/>
        </p:nvSpPr>
        <p:spPr>
          <a:xfrm>
            <a:off x="5061673" y="6063811"/>
            <a:ext cx="1443058" cy="430887"/>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Mrs Lonsdale</a:t>
            </a:r>
          </a:p>
          <a:p>
            <a:pPr algn="ctr"/>
            <a:r>
              <a:rPr lang="en-GB" sz="1100" dirty="0">
                <a:latin typeface="Comic Sans MS" panose="030F0702030302020204" pitchFamily="66" charset="0"/>
              </a:rPr>
              <a:t>Teaching Assistant</a:t>
            </a:r>
          </a:p>
        </p:txBody>
      </p:sp>
      <p:sp>
        <p:nvSpPr>
          <p:cNvPr id="23" name="TextBox 22">
            <a:extLst>
              <a:ext uri="{FF2B5EF4-FFF2-40B4-BE49-F238E27FC236}">
                <a16:creationId xmlns:a16="http://schemas.microsoft.com/office/drawing/2014/main" id="{CA745257-6A91-4845-A2F4-CAD73BD802B6}"/>
              </a:ext>
            </a:extLst>
          </p:cNvPr>
          <p:cNvSpPr txBox="1"/>
          <p:nvPr/>
        </p:nvSpPr>
        <p:spPr>
          <a:xfrm>
            <a:off x="2641716" y="8311258"/>
            <a:ext cx="1469263" cy="444737"/>
          </a:xfrm>
          <a:prstGeom prst="rect">
            <a:avLst/>
          </a:prstGeom>
          <a:noFill/>
          <a:ln w="28575">
            <a:solidFill>
              <a:srgbClr val="002060"/>
            </a:solidFill>
          </a:ln>
        </p:spPr>
        <p:txBody>
          <a:bodyPr wrap="square" rtlCol="0">
            <a:spAutoFit/>
          </a:bodyPr>
          <a:lstStyle/>
          <a:p>
            <a:pPr algn="ctr">
              <a:lnSpc>
                <a:spcPct val="107000"/>
              </a:lnSpc>
              <a:spcAft>
                <a:spcPts val="0"/>
              </a:spcAft>
            </a:pPr>
            <a:r>
              <a:rPr lang="en-GB" sz="1100" b="1" u="sng" dirty="0">
                <a:latin typeface="Comic Sans MS" panose="030F0702030302020204" pitchFamily="66" charset="0"/>
                <a:cs typeface="Calibri" panose="020F0502020204030204" pitchFamily="34" charset="0"/>
              </a:rPr>
              <a:t>Miss Salthouse</a:t>
            </a:r>
          </a:p>
          <a:p>
            <a:pPr algn="ctr">
              <a:lnSpc>
                <a:spcPct val="107000"/>
              </a:lnSpc>
              <a:spcAft>
                <a:spcPts val="0"/>
              </a:spcAft>
            </a:pPr>
            <a:r>
              <a:rPr lang="en-GB" sz="1100" dirty="0">
                <a:latin typeface="Comic Sans MS" panose="030F0702030302020204" pitchFamily="66" charset="0"/>
                <a:cs typeface="Calibri" panose="020F0502020204030204" pitchFamily="34" charset="0"/>
              </a:rPr>
              <a:t>Teaching Assistant</a:t>
            </a:r>
          </a:p>
        </p:txBody>
      </p:sp>
      <p:sp>
        <p:nvSpPr>
          <p:cNvPr id="24" name="TextBox 23">
            <a:extLst>
              <a:ext uri="{FF2B5EF4-FFF2-40B4-BE49-F238E27FC236}">
                <a16:creationId xmlns:a16="http://schemas.microsoft.com/office/drawing/2014/main" id="{DD9A5D7C-9D39-4F8A-9779-BA3058B95B5D}"/>
              </a:ext>
            </a:extLst>
          </p:cNvPr>
          <p:cNvSpPr txBox="1"/>
          <p:nvPr/>
        </p:nvSpPr>
        <p:spPr>
          <a:xfrm>
            <a:off x="5023630" y="8337191"/>
            <a:ext cx="1443058" cy="444737"/>
          </a:xfrm>
          <a:prstGeom prst="rect">
            <a:avLst/>
          </a:prstGeom>
          <a:noFill/>
          <a:ln w="28575">
            <a:solidFill>
              <a:srgbClr val="002060"/>
            </a:solidFill>
          </a:ln>
        </p:spPr>
        <p:txBody>
          <a:bodyPr wrap="square" rtlCol="0">
            <a:spAutoFit/>
          </a:bodyPr>
          <a:lstStyle/>
          <a:p>
            <a:pPr algn="ctr">
              <a:lnSpc>
                <a:spcPct val="107000"/>
              </a:lnSpc>
              <a:spcAft>
                <a:spcPts val="0"/>
              </a:spcAft>
            </a:pPr>
            <a:r>
              <a:rPr lang="en-GB" sz="1100" b="1" u="sng" dirty="0">
                <a:latin typeface="Comic Sans MS" panose="030F0702030302020204" pitchFamily="66" charset="0"/>
                <a:cs typeface="Calibri" panose="020F0502020204030204" pitchFamily="34" charset="0"/>
              </a:rPr>
              <a:t>Mrs Ben Hassine</a:t>
            </a:r>
          </a:p>
          <a:p>
            <a:pPr algn="ctr">
              <a:lnSpc>
                <a:spcPct val="107000"/>
              </a:lnSpc>
              <a:spcAft>
                <a:spcPts val="0"/>
              </a:spcAft>
            </a:pPr>
            <a:r>
              <a:rPr lang="en-GB" sz="1100" dirty="0">
                <a:latin typeface="Comic Sans MS" panose="030F0702030302020204" pitchFamily="66" charset="0"/>
                <a:cs typeface="Calibri" panose="020F0502020204030204" pitchFamily="34" charset="0"/>
              </a:rPr>
              <a:t>Teaching Assistant</a:t>
            </a:r>
          </a:p>
        </p:txBody>
      </p:sp>
      <p:pic>
        <p:nvPicPr>
          <p:cNvPr id="25" name="Picture 24">
            <a:extLst>
              <a:ext uri="{FF2B5EF4-FFF2-40B4-BE49-F238E27FC236}">
                <a16:creationId xmlns:a16="http://schemas.microsoft.com/office/drawing/2014/main" id="{41501A14-6502-49AE-AA39-B07D0A0EE7F0}"/>
              </a:ext>
            </a:extLst>
          </p:cNvPr>
          <p:cNvPicPr>
            <a:picLocks noChangeAspect="1"/>
          </p:cNvPicPr>
          <p:nvPr/>
        </p:nvPicPr>
        <p:blipFill>
          <a:blip r:embed="rId11"/>
          <a:stretch>
            <a:fillRect/>
          </a:stretch>
        </p:blipFill>
        <p:spPr>
          <a:xfrm>
            <a:off x="419550" y="6625208"/>
            <a:ext cx="1284037" cy="1624144"/>
          </a:xfrm>
          <a:prstGeom prst="rect">
            <a:avLst/>
          </a:prstGeom>
        </p:spPr>
      </p:pic>
      <p:pic>
        <p:nvPicPr>
          <p:cNvPr id="26" name="Picture 25" descr="A close-up of a person&#10;&#10;Description automatically generated">
            <a:extLst>
              <a:ext uri="{FF2B5EF4-FFF2-40B4-BE49-F238E27FC236}">
                <a16:creationId xmlns:a16="http://schemas.microsoft.com/office/drawing/2014/main" id="{7A6EFE4F-3424-4793-B215-86F6D61E8464}"/>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5400000">
            <a:off x="2564276" y="6859264"/>
            <a:ext cx="1624145" cy="1221791"/>
          </a:xfrm>
          <a:prstGeom prst="rect">
            <a:avLst/>
          </a:prstGeom>
        </p:spPr>
      </p:pic>
      <p:pic>
        <p:nvPicPr>
          <p:cNvPr id="27" name="Picture 26">
            <a:extLst>
              <a:ext uri="{FF2B5EF4-FFF2-40B4-BE49-F238E27FC236}">
                <a16:creationId xmlns:a16="http://schemas.microsoft.com/office/drawing/2014/main" id="{44B8F71C-B782-420D-AF79-9A3EA5C12C91}"/>
              </a:ext>
            </a:extLst>
          </p:cNvPr>
          <p:cNvPicPr>
            <a:picLocks noChangeAspect="1"/>
          </p:cNvPicPr>
          <p:nvPr/>
        </p:nvPicPr>
        <p:blipFill>
          <a:blip r:embed="rId13"/>
          <a:stretch>
            <a:fillRect/>
          </a:stretch>
        </p:blipFill>
        <p:spPr>
          <a:xfrm>
            <a:off x="5115045" y="6623411"/>
            <a:ext cx="1221790" cy="1624145"/>
          </a:xfrm>
          <a:prstGeom prst="rect">
            <a:avLst/>
          </a:prstGeom>
        </p:spPr>
      </p:pic>
      <p:sp>
        <p:nvSpPr>
          <p:cNvPr id="29" name="TextBox 28">
            <a:extLst>
              <a:ext uri="{FF2B5EF4-FFF2-40B4-BE49-F238E27FC236}">
                <a16:creationId xmlns:a16="http://schemas.microsoft.com/office/drawing/2014/main" id="{2454AD4F-79C3-459E-847C-0FEFF50E474D}"/>
              </a:ext>
            </a:extLst>
          </p:cNvPr>
          <p:cNvSpPr txBox="1"/>
          <p:nvPr/>
        </p:nvSpPr>
        <p:spPr>
          <a:xfrm>
            <a:off x="365169" y="3897105"/>
            <a:ext cx="1488418" cy="430887"/>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Mrs Hannah</a:t>
            </a:r>
          </a:p>
          <a:p>
            <a:pPr algn="ctr"/>
            <a:r>
              <a:rPr lang="en-GB" sz="1100" dirty="0">
                <a:latin typeface="Comic Sans MS" panose="030F0702030302020204" pitchFamily="66" charset="0"/>
              </a:rPr>
              <a:t>Teaching Assistant</a:t>
            </a:r>
          </a:p>
        </p:txBody>
      </p:sp>
      <p:pic>
        <p:nvPicPr>
          <p:cNvPr id="35" name="Picture 34">
            <a:extLst>
              <a:ext uri="{FF2B5EF4-FFF2-40B4-BE49-F238E27FC236}">
                <a16:creationId xmlns:a16="http://schemas.microsoft.com/office/drawing/2014/main" id="{24D8FCB9-F74F-48A3-960C-D59CFD0B75F7}"/>
              </a:ext>
            </a:extLst>
          </p:cNvPr>
          <p:cNvPicPr>
            <a:picLocks noChangeAspect="1"/>
          </p:cNvPicPr>
          <p:nvPr/>
        </p:nvPicPr>
        <p:blipFill>
          <a:blip r:embed="rId14"/>
          <a:stretch>
            <a:fillRect/>
          </a:stretch>
        </p:blipFill>
        <p:spPr>
          <a:xfrm>
            <a:off x="1937241" y="6050993"/>
            <a:ext cx="1469263" cy="481626"/>
          </a:xfrm>
          <a:prstGeom prst="rect">
            <a:avLst/>
          </a:prstGeom>
        </p:spPr>
      </p:pic>
    </p:spTree>
    <p:extLst>
      <p:ext uri="{BB962C8B-B14F-4D97-AF65-F5344CB8AC3E}">
        <p14:creationId xmlns:p14="http://schemas.microsoft.com/office/powerpoint/2010/main" val="23371335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A322CD60-3DB4-42C1-988E-C4AC1C72E114}"/>
              </a:ext>
            </a:extLst>
          </p:cNvPr>
          <p:cNvSpPr/>
          <p:nvPr/>
        </p:nvSpPr>
        <p:spPr>
          <a:xfrm>
            <a:off x="238539" y="298174"/>
            <a:ext cx="6361044" cy="928314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6245463C-8A90-4B79-81B4-73B2DBEC91CA}"/>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76097" y="409620"/>
            <a:ext cx="1505806" cy="1241817"/>
          </a:xfrm>
          <a:prstGeom prst="rect">
            <a:avLst/>
          </a:prstGeom>
          <a:noFill/>
          <a:ln>
            <a:noFill/>
          </a:ln>
        </p:spPr>
      </p:pic>
      <p:sp>
        <p:nvSpPr>
          <p:cNvPr id="4" name="TextBox 3">
            <a:extLst>
              <a:ext uri="{FF2B5EF4-FFF2-40B4-BE49-F238E27FC236}">
                <a16:creationId xmlns:a16="http://schemas.microsoft.com/office/drawing/2014/main" id="{C8F34476-CD02-4EE9-A411-525F80A415F2}"/>
              </a:ext>
            </a:extLst>
          </p:cNvPr>
          <p:cNvSpPr txBox="1"/>
          <p:nvPr/>
        </p:nvSpPr>
        <p:spPr>
          <a:xfrm>
            <a:off x="209790" y="1611540"/>
            <a:ext cx="6341166" cy="5509200"/>
          </a:xfrm>
          <a:prstGeom prst="rect">
            <a:avLst/>
          </a:prstGeom>
          <a:noFill/>
        </p:spPr>
        <p:txBody>
          <a:bodyPr wrap="square" rtlCol="0">
            <a:spAutoFit/>
          </a:bodyPr>
          <a:lstStyle/>
          <a:p>
            <a:pPr algn="ctr"/>
            <a:r>
              <a:rPr lang="en-GB" sz="2800" dirty="0">
                <a:solidFill>
                  <a:schemeClr val="tx2"/>
                </a:solidFill>
                <a:latin typeface="Comic Sans MS" panose="030F0702030302020204" pitchFamily="66" charset="0"/>
              </a:rPr>
              <a:t>OUR WELFARE STAFF</a:t>
            </a:r>
          </a:p>
          <a:p>
            <a:pPr algn="ctr"/>
            <a:endParaRPr lang="en-GB" sz="2800" dirty="0">
              <a:solidFill>
                <a:schemeClr val="tx2"/>
              </a:solidFill>
              <a:latin typeface="Comic Sans MS" panose="030F0702030302020204" pitchFamily="66" charset="0"/>
            </a:endParaRPr>
          </a:p>
          <a:p>
            <a:pPr algn="ctr"/>
            <a:endParaRPr lang="en-GB" sz="2800" dirty="0">
              <a:solidFill>
                <a:schemeClr val="tx2"/>
              </a:solidFill>
              <a:latin typeface="Comic Sans MS" panose="030F0702030302020204" pitchFamily="66" charset="0"/>
            </a:endParaRPr>
          </a:p>
          <a:p>
            <a:pPr algn="ctr"/>
            <a:endParaRPr lang="en-GB" sz="2800" dirty="0">
              <a:solidFill>
                <a:schemeClr val="tx2"/>
              </a:solidFill>
              <a:latin typeface="Comic Sans MS" panose="030F0702030302020204" pitchFamily="66" charset="0"/>
            </a:endParaRPr>
          </a:p>
          <a:p>
            <a:endParaRPr lang="en-GB" sz="2800" dirty="0">
              <a:solidFill>
                <a:schemeClr val="tx2"/>
              </a:solidFill>
              <a:latin typeface="Comic Sans MS" panose="030F0702030302020204" pitchFamily="66" charset="0"/>
            </a:endParaRPr>
          </a:p>
          <a:p>
            <a:pPr algn="ctr"/>
            <a:endParaRPr lang="en-GB" sz="2800" dirty="0">
              <a:solidFill>
                <a:schemeClr val="tx2"/>
              </a:solidFill>
              <a:latin typeface="Comic Sans MS" panose="030F0702030302020204" pitchFamily="66" charset="0"/>
            </a:endParaRPr>
          </a:p>
          <a:p>
            <a:endParaRPr lang="en-GB" sz="2800" dirty="0">
              <a:solidFill>
                <a:schemeClr val="tx2"/>
              </a:solidFill>
              <a:latin typeface="Comic Sans MS" panose="030F0702030302020204" pitchFamily="66" charset="0"/>
            </a:endParaRPr>
          </a:p>
          <a:p>
            <a:pPr algn="ctr"/>
            <a:endParaRPr lang="en-GB" sz="2800" dirty="0">
              <a:solidFill>
                <a:schemeClr val="tx2"/>
              </a:solidFill>
              <a:latin typeface="Comic Sans MS" panose="030F0702030302020204" pitchFamily="66" charset="0"/>
            </a:endParaRPr>
          </a:p>
          <a:p>
            <a:pPr algn="ctr"/>
            <a:endParaRPr lang="en-GB" sz="2800" dirty="0">
              <a:solidFill>
                <a:schemeClr val="tx2"/>
              </a:solidFill>
              <a:latin typeface="Comic Sans MS" panose="030F0702030302020204" pitchFamily="66" charset="0"/>
            </a:endParaRPr>
          </a:p>
          <a:p>
            <a:pPr algn="ctr"/>
            <a:endParaRPr lang="en-GB" sz="2800" dirty="0">
              <a:solidFill>
                <a:schemeClr val="tx2"/>
              </a:solidFill>
              <a:latin typeface="Comic Sans MS" panose="030F0702030302020204" pitchFamily="66" charset="0"/>
            </a:endParaRPr>
          </a:p>
          <a:p>
            <a:pPr algn="ctr"/>
            <a:endParaRPr lang="en-GB" sz="2400" dirty="0">
              <a:latin typeface="Letterjoin-Air No-Lead 4" panose="02000805000000020003" pitchFamily="50" charset="0"/>
            </a:endParaRPr>
          </a:p>
          <a:p>
            <a:pPr marL="342900" indent="-342900">
              <a:buFont typeface="Arial" panose="020B0604020202020204" pitchFamily="34" charset="0"/>
              <a:buChar char="•"/>
            </a:pPr>
            <a:endParaRPr lang="en-GB" sz="2400" dirty="0">
              <a:latin typeface="Letterjoin-Air No-Lead 4" panose="02000805000000020003" pitchFamily="50" charset="0"/>
            </a:endParaRPr>
          </a:p>
          <a:p>
            <a:r>
              <a:rPr lang="en-GB" sz="2400" dirty="0">
                <a:latin typeface="Letterjoin-Air No-Lead 4" panose="02000805000000020003" pitchFamily="50" charset="0"/>
              </a:rPr>
              <a:t> </a:t>
            </a:r>
          </a:p>
        </p:txBody>
      </p:sp>
      <p:sp>
        <p:nvSpPr>
          <p:cNvPr id="15" name="TextBox 14">
            <a:extLst>
              <a:ext uri="{FF2B5EF4-FFF2-40B4-BE49-F238E27FC236}">
                <a16:creationId xmlns:a16="http://schemas.microsoft.com/office/drawing/2014/main" id="{4490A159-6CE1-4F04-8427-FA99D9E161F7}"/>
              </a:ext>
            </a:extLst>
          </p:cNvPr>
          <p:cNvSpPr txBox="1"/>
          <p:nvPr/>
        </p:nvSpPr>
        <p:spPr>
          <a:xfrm>
            <a:off x="4559552" y="3348695"/>
            <a:ext cx="1036637" cy="400110"/>
          </a:xfrm>
          <a:prstGeom prst="rect">
            <a:avLst/>
          </a:prstGeom>
          <a:noFill/>
        </p:spPr>
        <p:txBody>
          <a:bodyPr wrap="square" rtlCol="0">
            <a:spAutoFit/>
          </a:bodyPr>
          <a:lstStyle/>
          <a:p>
            <a:pPr algn="ctr"/>
            <a:r>
              <a:rPr lang="en-GB" sz="1000" b="1" u="sng"/>
              <a:t>Mrs Morrell</a:t>
            </a:r>
          </a:p>
          <a:p>
            <a:pPr algn="ctr"/>
            <a:r>
              <a:rPr lang="en-GB" sz="1000"/>
              <a:t>Year 2 </a:t>
            </a:r>
          </a:p>
        </p:txBody>
      </p:sp>
      <p:sp>
        <p:nvSpPr>
          <p:cNvPr id="47" name="TextBox 46">
            <a:extLst>
              <a:ext uri="{FF2B5EF4-FFF2-40B4-BE49-F238E27FC236}">
                <a16:creationId xmlns:a16="http://schemas.microsoft.com/office/drawing/2014/main" id="{14EC82DE-3FD8-4A19-9939-C151F48D7142}"/>
              </a:ext>
            </a:extLst>
          </p:cNvPr>
          <p:cNvSpPr txBox="1"/>
          <p:nvPr/>
        </p:nvSpPr>
        <p:spPr>
          <a:xfrm>
            <a:off x="616927" y="4454556"/>
            <a:ext cx="1313241" cy="415498"/>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Mrs  Tourais</a:t>
            </a:r>
          </a:p>
          <a:p>
            <a:pPr algn="ctr"/>
            <a:endParaRPr lang="en-GB" sz="1000" dirty="0"/>
          </a:p>
        </p:txBody>
      </p:sp>
      <p:sp>
        <p:nvSpPr>
          <p:cNvPr id="49" name="TextBox 48">
            <a:extLst>
              <a:ext uri="{FF2B5EF4-FFF2-40B4-BE49-F238E27FC236}">
                <a16:creationId xmlns:a16="http://schemas.microsoft.com/office/drawing/2014/main" id="{FD004659-BBAC-46D7-ADBC-F046680CEAFF}"/>
              </a:ext>
            </a:extLst>
          </p:cNvPr>
          <p:cNvSpPr txBox="1"/>
          <p:nvPr/>
        </p:nvSpPr>
        <p:spPr>
          <a:xfrm>
            <a:off x="2676097" y="4454556"/>
            <a:ext cx="1334539" cy="430824"/>
          </a:xfrm>
          <a:prstGeom prst="rect">
            <a:avLst/>
          </a:prstGeom>
          <a:noFill/>
          <a:ln w="28575">
            <a:solidFill>
              <a:srgbClr val="002060"/>
            </a:solidFill>
          </a:ln>
        </p:spPr>
        <p:txBody>
          <a:bodyPr wrap="square" rtlCol="0">
            <a:spAutoFit/>
          </a:bodyPr>
          <a:lstStyle/>
          <a:p>
            <a:pPr algn="ctr">
              <a:lnSpc>
                <a:spcPct val="107000"/>
              </a:lnSpc>
              <a:spcAft>
                <a:spcPts val="0"/>
              </a:spcAft>
            </a:pPr>
            <a:r>
              <a:rPr lang="en-GB" sz="1100" b="1" u="sng" dirty="0">
                <a:latin typeface="Comic Sans MS" panose="030F0702030302020204" pitchFamily="66" charset="0"/>
                <a:cs typeface="Calibri" panose="020F0502020204030204" pitchFamily="34" charset="0"/>
              </a:rPr>
              <a:t>Mrs Farrington </a:t>
            </a:r>
          </a:p>
          <a:p>
            <a:pPr algn="ctr">
              <a:lnSpc>
                <a:spcPct val="107000"/>
              </a:lnSpc>
              <a:spcAft>
                <a:spcPts val="0"/>
              </a:spcAft>
            </a:pPr>
            <a:endParaRPr lang="en-GB" sz="1000" dirty="0">
              <a:latin typeface="Calibri" panose="020F0502020204030204" pitchFamily="34" charset="0"/>
              <a:cs typeface="Calibri" panose="020F0502020204030204" pitchFamily="34" charset="0"/>
            </a:endParaRPr>
          </a:p>
        </p:txBody>
      </p:sp>
      <p:sp>
        <p:nvSpPr>
          <p:cNvPr id="51" name="TextBox 50">
            <a:extLst>
              <a:ext uri="{FF2B5EF4-FFF2-40B4-BE49-F238E27FC236}">
                <a16:creationId xmlns:a16="http://schemas.microsoft.com/office/drawing/2014/main" id="{2E55AB77-DE98-4010-B874-D23B8E3BDA52}"/>
              </a:ext>
            </a:extLst>
          </p:cNvPr>
          <p:cNvSpPr txBox="1"/>
          <p:nvPr/>
        </p:nvSpPr>
        <p:spPr>
          <a:xfrm>
            <a:off x="4770126" y="4454556"/>
            <a:ext cx="1334539" cy="415498"/>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Miss Pimenta</a:t>
            </a:r>
          </a:p>
          <a:p>
            <a:pPr algn="ctr"/>
            <a:endParaRPr lang="en-GB" sz="1000" dirty="0"/>
          </a:p>
        </p:txBody>
      </p:sp>
      <p:sp>
        <p:nvSpPr>
          <p:cNvPr id="52" name="TextBox 51">
            <a:extLst>
              <a:ext uri="{FF2B5EF4-FFF2-40B4-BE49-F238E27FC236}">
                <a16:creationId xmlns:a16="http://schemas.microsoft.com/office/drawing/2014/main" id="{FB3F1589-0311-4350-AB48-E2F09609D9C1}"/>
              </a:ext>
            </a:extLst>
          </p:cNvPr>
          <p:cNvSpPr txBox="1"/>
          <p:nvPr/>
        </p:nvSpPr>
        <p:spPr>
          <a:xfrm>
            <a:off x="628221" y="7490420"/>
            <a:ext cx="1322543" cy="415498"/>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Mrs Hardman</a:t>
            </a:r>
          </a:p>
          <a:p>
            <a:pPr algn="ctr"/>
            <a:endParaRPr lang="en-GB" sz="1000" dirty="0"/>
          </a:p>
        </p:txBody>
      </p:sp>
      <p:pic>
        <p:nvPicPr>
          <p:cNvPr id="12" name="Picture 11" descr="A person in a red shirt&#10;&#10;Description automatically generated">
            <a:extLst>
              <a:ext uri="{FF2B5EF4-FFF2-40B4-BE49-F238E27FC236}">
                <a16:creationId xmlns:a16="http://schemas.microsoft.com/office/drawing/2014/main" id="{85AF9B27-F502-4451-9FF4-044E23BB19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2464" y="2367716"/>
            <a:ext cx="1505806" cy="2018372"/>
          </a:xfrm>
          <a:prstGeom prst="rect">
            <a:avLst/>
          </a:prstGeom>
        </p:spPr>
      </p:pic>
      <p:pic>
        <p:nvPicPr>
          <p:cNvPr id="5" name="Picture 4" descr="A person smiling for a selfie&#10;&#10;Description automatically generated">
            <a:extLst>
              <a:ext uri="{FF2B5EF4-FFF2-40B4-BE49-F238E27FC236}">
                <a16:creationId xmlns:a16="http://schemas.microsoft.com/office/drawing/2014/main" id="{26E2C7A7-44A9-45BC-A68F-8AC412B731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4465437" y="2601967"/>
            <a:ext cx="2018372" cy="1505807"/>
          </a:xfrm>
          <a:prstGeom prst="rect">
            <a:avLst/>
          </a:prstGeom>
        </p:spPr>
      </p:pic>
      <p:pic>
        <p:nvPicPr>
          <p:cNvPr id="10" name="Picture 9" descr="A person wearing glasses and a bandana&#10;&#10;Description automatically generated">
            <a:extLst>
              <a:ext uri="{FF2B5EF4-FFF2-40B4-BE49-F238E27FC236}">
                <a16:creationId xmlns:a16="http://schemas.microsoft.com/office/drawing/2014/main" id="{36320C2D-5B93-4BE1-990B-F39F3B57470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358366" y="5756730"/>
            <a:ext cx="1862254" cy="1428293"/>
          </a:xfrm>
          <a:prstGeom prst="rect">
            <a:avLst/>
          </a:prstGeom>
        </p:spPr>
      </p:pic>
      <p:pic>
        <p:nvPicPr>
          <p:cNvPr id="14" name="Picture 13" descr="A person smiling for a selfie&#10;&#10;Description automatically generated">
            <a:extLst>
              <a:ext uri="{FF2B5EF4-FFF2-40B4-BE49-F238E27FC236}">
                <a16:creationId xmlns:a16="http://schemas.microsoft.com/office/drawing/2014/main" id="{75140A08-43AC-4DBF-94BB-3B6BC2278E1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2497874" y="5749393"/>
            <a:ext cx="1862251" cy="1428292"/>
          </a:xfrm>
          <a:prstGeom prst="rect">
            <a:avLst/>
          </a:prstGeom>
        </p:spPr>
      </p:pic>
      <p:sp>
        <p:nvSpPr>
          <p:cNvPr id="32" name="TextBox 31">
            <a:extLst>
              <a:ext uri="{FF2B5EF4-FFF2-40B4-BE49-F238E27FC236}">
                <a16:creationId xmlns:a16="http://schemas.microsoft.com/office/drawing/2014/main" id="{BC001897-CDD2-4958-B9D5-8C21C7D147C3}"/>
              </a:ext>
            </a:extLst>
          </p:cNvPr>
          <p:cNvSpPr txBox="1"/>
          <p:nvPr/>
        </p:nvSpPr>
        <p:spPr>
          <a:xfrm>
            <a:off x="2757789" y="7469016"/>
            <a:ext cx="1322543" cy="415498"/>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Mrs Dowling</a:t>
            </a:r>
          </a:p>
          <a:p>
            <a:pPr algn="ctr"/>
            <a:endParaRPr lang="en-GB" sz="1000" dirty="0"/>
          </a:p>
        </p:txBody>
      </p:sp>
      <p:sp>
        <p:nvSpPr>
          <p:cNvPr id="16" name="TextBox 15">
            <a:extLst>
              <a:ext uri="{FF2B5EF4-FFF2-40B4-BE49-F238E27FC236}">
                <a16:creationId xmlns:a16="http://schemas.microsoft.com/office/drawing/2014/main" id="{1CF07F02-CAE2-4C74-B80B-911E3C804F34}"/>
              </a:ext>
            </a:extLst>
          </p:cNvPr>
          <p:cNvSpPr txBox="1"/>
          <p:nvPr/>
        </p:nvSpPr>
        <p:spPr>
          <a:xfrm>
            <a:off x="4770126" y="7476968"/>
            <a:ext cx="1368882" cy="415498"/>
          </a:xfrm>
          <a:prstGeom prst="rect">
            <a:avLst/>
          </a:prstGeom>
          <a:noFill/>
          <a:ln w="28575">
            <a:solidFill>
              <a:srgbClr val="002060"/>
            </a:solidFill>
          </a:ln>
        </p:spPr>
        <p:txBody>
          <a:bodyPr wrap="square" rtlCol="0">
            <a:spAutoFit/>
          </a:bodyPr>
          <a:lstStyle/>
          <a:p>
            <a:pPr algn="ctr"/>
            <a:r>
              <a:rPr lang="en-GB" sz="1100" b="1" u="sng" dirty="0">
                <a:latin typeface="Comic Sans MS" panose="030F0702030302020204" pitchFamily="66" charset="0"/>
              </a:rPr>
              <a:t>Mrs Mohammed</a:t>
            </a:r>
          </a:p>
          <a:p>
            <a:pPr algn="ctr"/>
            <a:endParaRPr lang="en-GB" sz="1000" dirty="0"/>
          </a:p>
        </p:txBody>
      </p:sp>
      <p:pic>
        <p:nvPicPr>
          <p:cNvPr id="2" name="Picture 1">
            <a:extLst>
              <a:ext uri="{FF2B5EF4-FFF2-40B4-BE49-F238E27FC236}">
                <a16:creationId xmlns:a16="http://schemas.microsoft.com/office/drawing/2014/main" id="{1C1EAD33-77A4-4778-AFF2-C1212BF05A68}"/>
              </a:ext>
            </a:extLst>
          </p:cNvPr>
          <p:cNvPicPr>
            <a:picLocks noChangeAspect="1"/>
          </p:cNvPicPr>
          <p:nvPr/>
        </p:nvPicPr>
        <p:blipFill>
          <a:blip r:embed="rId7"/>
          <a:stretch>
            <a:fillRect/>
          </a:stretch>
        </p:blipFill>
        <p:spPr>
          <a:xfrm>
            <a:off x="575345" y="2372415"/>
            <a:ext cx="1428293" cy="1993725"/>
          </a:xfrm>
          <a:prstGeom prst="rect">
            <a:avLst/>
          </a:prstGeom>
        </p:spPr>
      </p:pic>
      <p:pic>
        <p:nvPicPr>
          <p:cNvPr id="6" name="Picture 5">
            <a:extLst>
              <a:ext uri="{FF2B5EF4-FFF2-40B4-BE49-F238E27FC236}">
                <a16:creationId xmlns:a16="http://schemas.microsoft.com/office/drawing/2014/main" id="{FB7C55DE-E460-454D-B080-107A4A7BDD88}"/>
              </a:ext>
            </a:extLst>
          </p:cNvPr>
          <p:cNvPicPr>
            <a:picLocks noChangeAspect="1"/>
          </p:cNvPicPr>
          <p:nvPr/>
        </p:nvPicPr>
        <p:blipFill>
          <a:blip r:embed="rId8"/>
          <a:stretch>
            <a:fillRect/>
          </a:stretch>
        </p:blipFill>
        <p:spPr>
          <a:xfrm>
            <a:off x="4735783" y="5518565"/>
            <a:ext cx="1477682" cy="1883439"/>
          </a:xfrm>
          <a:prstGeom prst="rect">
            <a:avLst/>
          </a:prstGeom>
        </p:spPr>
      </p:pic>
    </p:spTree>
    <p:extLst>
      <p:ext uri="{BB962C8B-B14F-4D97-AF65-F5344CB8AC3E}">
        <p14:creationId xmlns:p14="http://schemas.microsoft.com/office/powerpoint/2010/main" val="29802104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C6BD76-DCE1-497D-91A3-248BE558CF3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76097" y="409620"/>
            <a:ext cx="1505806" cy="1408596"/>
          </a:xfrm>
          <a:prstGeom prst="rect">
            <a:avLst/>
          </a:prstGeom>
          <a:noFill/>
          <a:ln>
            <a:noFill/>
          </a:ln>
        </p:spPr>
      </p:pic>
      <p:sp>
        <p:nvSpPr>
          <p:cNvPr id="5" name="Rectangle: Rounded Corners 4">
            <a:extLst>
              <a:ext uri="{FF2B5EF4-FFF2-40B4-BE49-F238E27FC236}">
                <a16:creationId xmlns:a16="http://schemas.microsoft.com/office/drawing/2014/main" id="{7F0B0BD4-76EB-4EF1-9E30-CE8627C69FB3}"/>
              </a:ext>
            </a:extLst>
          </p:cNvPr>
          <p:cNvSpPr/>
          <p:nvPr/>
        </p:nvSpPr>
        <p:spPr>
          <a:xfrm>
            <a:off x="238539" y="298174"/>
            <a:ext cx="6361044" cy="928314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9B36296-E515-4DC0-A535-7463E7BA5469}"/>
              </a:ext>
            </a:extLst>
          </p:cNvPr>
          <p:cNvSpPr txBox="1"/>
          <p:nvPr/>
        </p:nvSpPr>
        <p:spPr>
          <a:xfrm>
            <a:off x="258417" y="1929662"/>
            <a:ext cx="6341166" cy="1631216"/>
          </a:xfrm>
          <a:prstGeom prst="rect">
            <a:avLst/>
          </a:prstGeom>
          <a:noFill/>
        </p:spPr>
        <p:txBody>
          <a:bodyPr wrap="square" rtlCol="0">
            <a:spAutoFit/>
          </a:bodyPr>
          <a:lstStyle/>
          <a:p>
            <a:pPr algn="ctr"/>
            <a:r>
              <a:rPr lang="en-GB" sz="2800">
                <a:solidFill>
                  <a:schemeClr val="tx2"/>
                </a:solidFill>
                <a:latin typeface="Comic Sans MS" panose="030F0702030302020204" pitchFamily="66" charset="0"/>
              </a:rPr>
              <a:t>UNIFORM</a:t>
            </a:r>
          </a:p>
          <a:p>
            <a:pPr algn="ctr"/>
            <a:endParaRPr lang="en-GB" sz="2400">
              <a:latin typeface="Letterjoin-Air No-Lead 4" panose="02000805000000020003" pitchFamily="50" charset="0"/>
            </a:endParaRPr>
          </a:p>
          <a:p>
            <a:pPr marL="342900" indent="-342900">
              <a:buFont typeface="Arial" panose="020B0604020202020204" pitchFamily="34" charset="0"/>
              <a:buChar char="•"/>
            </a:pPr>
            <a:endParaRPr lang="en-GB" sz="2400">
              <a:latin typeface="Letterjoin-Air No-Lead 4" panose="02000805000000020003" pitchFamily="50" charset="0"/>
            </a:endParaRPr>
          </a:p>
          <a:p>
            <a:r>
              <a:rPr lang="en-GB" sz="2400">
                <a:latin typeface="Letterjoin-Air No-Lead 4" panose="02000805000000020003" pitchFamily="50" charset="0"/>
              </a:rPr>
              <a:t> </a:t>
            </a:r>
          </a:p>
        </p:txBody>
      </p:sp>
      <p:sp>
        <p:nvSpPr>
          <p:cNvPr id="2" name="Rectangle 1">
            <a:extLst>
              <a:ext uri="{FF2B5EF4-FFF2-40B4-BE49-F238E27FC236}">
                <a16:creationId xmlns:a16="http://schemas.microsoft.com/office/drawing/2014/main" id="{A97D7242-4A39-4CAE-BCF5-087DC7F88F59}"/>
              </a:ext>
            </a:extLst>
          </p:cNvPr>
          <p:cNvSpPr/>
          <p:nvPr/>
        </p:nvSpPr>
        <p:spPr>
          <a:xfrm>
            <a:off x="334881" y="2477360"/>
            <a:ext cx="3094119" cy="312586"/>
          </a:xfrm>
          <a:prstGeom prst="rect">
            <a:avLst/>
          </a:prstGeom>
        </p:spPr>
        <p:txBody>
          <a:bodyPr wrap="square">
            <a:spAutoFit/>
          </a:bodyPr>
          <a:lstStyle/>
          <a:p>
            <a:pPr>
              <a:lnSpc>
                <a:spcPct val="130000"/>
              </a:lnSpc>
              <a:spcAft>
                <a:spcPts val="800"/>
              </a:spcAft>
            </a:pPr>
            <a:r>
              <a:rPr lang="en-US" sz="1200" b="1">
                <a:latin typeface="Comic Sans MS" panose="030F0702030302020204" pitchFamily="66" charset="0"/>
                <a:ea typeface="Calibri" panose="020F0502020204030204" pitchFamily="34" charset="0"/>
                <a:cs typeface="Arial" panose="020B0604020202020204" pitchFamily="34" charset="0"/>
              </a:rPr>
              <a:t>Our uniform consists of</a:t>
            </a:r>
            <a:r>
              <a:rPr lang="en-US" sz="1200">
                <a:latin typeface="Comic Sans MS" panose="030F0702030302020204" pitchFamily="66" charset="0"/>
                <a:ea typeface="Calibri" panose="020F0502020204030204" pitchFamily="34" charset="0"/>
                <a:cs typeface="Arial" panose="020B0604020202020204" pitchFamily="34" charset="0"/>
              </a:rPr>
              <a:t>:</a:t>
            </a:r>
            <a:r>
              <a:rPr lang="en-US" sz="1200" b="1">
                <a:latin typeface="Comic Sans MS" panose="030F0702030302020204" pitchFamily="66"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Times New Roman" panose="02020603050405020304" pitchFamily="18" charset="0"/>
            </a:endParaRPr>
          </a:p>
        </p:txBody>
      </p:sp>
      <p:grpSp>
        <p:nvGrpSpPr>
          <p:cNvPr id="11" name="Group 10">
            <a:extLst>
              <a:ext uri="{FF2B5EF4-FFF2-40B4-BE49-F238E27FC236}">
                <a16:creationId xmlns:a16="http://schemas.microsoft.com/office/drawing/2014/main" id="{801A6BE9-0616-4FDA-9716-4A1140B1658C}"/>
              </a:ext>
            </a:extLst>
          </p:cNvPr>
          <p:cNvGrpSpPr/>
          <p:nvPr/>
        </p:nvGrpSpPr>
        <p:grpSpPr>
          <a:xfrm>
            <a:off x="347435" y="2712484"/>
            <a:ext cx="5783564" cy="1382835"/>
            <a:chOff x="347435" y="2712484"/>
            <a:chExt cx="5783564" cy="1382835"/>
          </a:xfrm>
        </p:grpSpPr>
        <p:pic>
          <p:nvPicPr>
            <p:cNvPr id="1026" name="Picture 2">
              <a:extLst>
                <a:ext uri="{FF2B5EF4-FFF2-40B4-BE49-F238E27FC236}">
                  <a16:creationId xmlns:a16="http://schemas.microsoft.com/office/drawing/2014/main" id="{E49E30A4-89CA-4146-92E0-465F5000C97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4167" b="14238"/>
            <a:stretch/>
          </p:blipFill>
          <p:spPr bwMode="auto">
            <a:xfrm>
              <a:off x="2417304" y="2940259"/>
              <a:ext cx="902902" cy="86136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D2F8B863-B3CC-4971-916E-FA551B5580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435" y="2789946"/>
              <a:ext cx="921955" cy="122850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D7C64116-B751-4B96-8A1F-EEEE714ACF2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91896" y="2815335"/>
              <a:ext cx="902902" cy="120311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C6948B2A-60CA-417C-894A-53A6BA7D36F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07592" y="2713079"/>
              <a:ext cx="1037328" cy="138224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5FF240BC-4F70-48EE-8E89-4A0BDBE5E65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33000" y="2940259"/>
              <a:ext cx="740793" cy="987106"/>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F46F20B9-1803-4DC5-B171-3CB56D8CFA5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93671" y="2712484"/>
              <a:ext cx="1037328" cy="1382239"/>
            </a:xfrm>
            <a:prstGeom prst="rect">
              <a:avLst/>
            </a:prstGeom>
            <a:noFill/>
            <a:extLst>
              <a:ext uri="{909E8E84-426E-40DD-AFC4-6F175D3DCCD1}">
                <a14:hiddenFill xmlns:a14="http://schemas.microsoft.com/office/drawing/2010/main">
                  <a:solidFill>
                    <a:srgbClr val="FFFFFF"/>
                  </a:solidFill>
                </a14:hiddenFill>
              </a:ext>
            </a:extLst>
          </p:spPr>
        </p:pic>
      </p:grpSp>
      <p:sp>
        <p:nvSpPr>
          <p:cNvPr id="3" name="Rectangle 2">
            <a:extLst>
              <a:ext uri="{FF2B5EF4-FFF2-40B4-BE49-F238E27FC236}">
                <a16:creationId xmlns:a16="http://schemas.microsoft.com/office/drawing/2014/main" id="{B8DB0783-E4F8-4341-9D88-56FE6195E03A}"/>
              </a:ext>
            </a:extLst>
          </p:cNvPr>
          <p:cNvSpPr/>
          <p:nvPr/>
        </p:nvSpPr>
        <p:spPr>
          <a:xfrm>
            <a:off x="386492" y="4095940"/>
            <a:ext cx="6030099" cy="792718"/>
          </a:xfrm>
          <a:prstGeom prst="rect">
            <a:avLst/>
          </a:prstGeom>
        </p:spPr>
        <p:txBody>
          <a:bodyPr wrap="square" lIns="91440" tIns="45720" rIns="91440" bIns="45720" anchor="t">
            <a:spAutoFit/>
          </a:bodyPr>
          <a:lstStyle/>
          <a:p>
            <a:pPr>
              <a:lnSpc>
                <a:spcPct val="130000"/>
              </a:lnSpc>
              <a:spcAft>
                <a:spcPts val="800"/>
              </a:spcAft>
            </a:pPr>
            <a:r>
              <a:rPr lang="en-US" sz="1200">
                <a:latin typeface="Comic Sans MS"/>
                <a:ea typeface="Calibri"/>
                <a:cs typeface="Arial"/>
              </a:rPr>
              <a:t>Navy blue jumper or cardigan (logo optional)</a:t>
            </a:r>
            <a:r>
              <a:rPr lang="en-GB" sz="1200">
                <a:latin typeface="Calibri"/>
                <a:ea typeface="Calibri"/>
                <a:cs typeface="Times New Roman"/>
              </a:rPr>
              <a:t>;  </a:t>
            </a:r>
            <a:r>
              <a:rPr lang="en-US" sz="1200">
                <a:latin typeface="Comic Sans MS"/>
                <a:ea typeface="Calibri"/>
                <a:cs typeface="Arial"/>
              </a:rPr>
              <a:t>light blue blouse or polo shirt</a:t>
            </a:r>
            <a:r>
              <a:rPr lang="en-GB" sz="1200">
                <a:latin typeface="Calibri"/>
                <a:ea typeface="Calibri"/>
                <a:cs typeface="Times New Roman"/>
              </a:rPr>
              <a:t>;</a:t>
            </a:r>
            <a:r>
              <a:rPr lang="en-GB" sz="1200">
                <a:latin typeface="Comic Sans MS"/>
                <a:ea typeface="Calibri"/>
                <a:cs typeface="Times New Roman"/>
              </a:rPr>
              <a:t> g</a:t>
            </a:r>
            <a:r>
              <a:rPr lang="en-US" sz="1200" err="1">
                <a:latin typeface="Comic Sans MS"/>
                <a:ea typeface="Calibri"/>
                <a:cs typeface="Arial"/>
              </a:rPr>
              <a:t>rey</a:t>
            </a:r>
            <a:r>
              <a:rPr lang="en-US" sz="1200">
                <a:latin typeface="Comic Sans MS"/>
                <a:ea typeface="Calibri"/>
                <a:cs typeface="Arial"/>
              </a:rPr>
              <a:t> school trousers; skirt or pinafore;</a:t>
            </a:r>
            <a:r>
              <a:rPr lang="en-GB" sz="1200">
                <a:latin typeface="Calibri"/>
                <a:ea typeface="Calibri"/>
                <a:cs typeface="Times New Roman"/>
              </a:rPr>
              <a:t> </a:t>
            </a:r>
            <a:r>
              <a:rPr lang="en-US" sz="1200">
                <a:latin typeface="Comic Sans MS"/>
                <a:ea typeface="Calibri"/>
                <a:cs typeface="Arial"/>
              </a:rPr>
              <a:t>white or grey socks or tights;  plain black, sensible school shoes (no heels or open toe sandals). </a:t>
            </a:r>
            <a:endParaRPr lang="en-GB" sz="1200">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6A1F07D3-2424-4F45-9CDF-4B00839B1C3D}"/>
              </a:ext>
            </a:extLst>
          </p:cNvPr>
          <p:cNvSpPr/>
          <p:nvPr/>
        </p:nvSpPr>
        <p:spPr>
          <a:xfrm>
            <a:off x="386492" y="6057630"/>
            <a:ext cx="6163938" cy="3158942"/>
          </a:xfrm>
          <a:prstGeom prst="rect">
            <a:avLst/>
          </a:prstGeom>
        </p:spPr>
        <p:txBody>
          <a:bodyPr wrap="square">
            <a:spAutoFit/>
          </a:bodyPr>
          <a:lstStyle/>
          <a:p>
            <a:pPr lvl="0">
              <a:lnSpc>
                <a:spcPct val="130000"/>
              </a:lnSpc>
              <a:spcAft>
                <a:spcPts val="0"/>
              </a:spcAft>
            </a:pPr>
            <a:endParaRPr lang="en-US" sz="1200">
              <a:latin typeface="Comic Sans MS" panose="030F0702030302020204" pitchFamily="66" charset="0"/>
              <a:ea typeface="Calibri" panose="020F0502020204030204" pitchFamily="34" charset="0"/>
              <a:cs typeface="Arial" panose="020B0604020202020204" pitchFamily="34" charset="0"/>
            </a:endParaRPr>
          </a:p>
          <a:p>
            <a:pPr lvl="0">
              <a:lnSpc>
                <a:spcPct val="130000"/>
              </a:lnSpc>
              <a:spcAft>
                <a:spcPts val="0"/>
              </a:spcAft>
            </a:pPr>
            <a:r>
              <a:rPr lang="en-US" sz="1200">
                <a:latin typeface="Comic Sans MS" panose="030F0702030302020204" pitchFamily="66" charset="0"/>
                <a:ea typeface="Calibri" panose="020F0502020204030204" pitchFamily="34" charset="0"/>
                <a:cs typeface="Arial" panose="020B0604020202020204" pitchFamily="34" charset="0"/>
              </a:rPr>
              <a:t>During the summer months, children may wear shorts; a gingham blue and white school dress.</a:t>
            </a:r>
          </a:p>
          <a:p>
            <a:pPr lvl="0">
              <a:lnSpc>
                <a:spcPct val="130000"/>
              </a:lnSpc>
              <a:spcAft>
                <a:spcPts val="0"/>
              </a:spcAft>
            </a:pPr>
            <a:endParaRPr lang="en-US" sz="1200">
              <a:latin typeface="Comic Sans MS" panose="030F0702030302020204" pitchFamily="66" charset="0"/>
              <a:ea typeface="Calibri" panose="020F0502020204030204" pitchFamily="34" charset="0"/>
              <a:cs typeface="Arial" panose="020B0604020202020204" pitchFamily="34" charset="0"/>
            </a:endParaRPr>
          </a:p>
          <a:p>
            <a:pPr lvl="0">
              <a:lnSpc>
                <a:spcPct val="130000"/>
              </a:lnSpc>
              <a:spcAft>
                <a:spcPts val="0"/>
              </a:spcAft>
            </a:pPr>
            <a:r>
              <a:rPr lang="en-US" sz="1200" b="1">
                <a:latin typeface="Comic Sans MS" panose="030F0702030302020204" pitchFamily="66" charset="0"/>
                <a:ea typeface="Calibri" panose="020F0502020204030204" pitchFamily="34" charset="0"/>
                <a:cs typeface="Arial" panose="020B0604020202020204" pitchFamily="34" charset="0"/>
              </a:rPr>
              <a:t>Please make sure all uniform items are labelled with your child’s name. </a:t>
            </a:r>
          </a:p>
          <a:p>
            <a:pPr lvl="0">
              <a:lnSpc>
                <a:spcPct val="130000"/>
              </a:lnSpc>
              <a:spcAft>
                <a:spcPts val="0"/>
              </a:spcAft>
            </a:pPr>
            <a:endParaRPr lang="en-GB" sz="1200">
              <a:latin typeface="Calibri" panose="020F0502020204030204" pitchFamily="34" charset="0"/>
              <a:ea typeface="Calibri" panose="020F0502020204030204" pitchFamily="34" charset="0"/>
              <a:cs typeface="Times New Roman" panose="02020603050405020304" pitchFamily="18" charset="0"/>
            </a:endParaRPr>
          </a:p>
          <a:p>
            <a:pPr>
              <a:lnSpc>
                <a:spcPct val="130000"/>
              </a:lnSpc>
              <a:spcAft>
                <a:spcPts val="800"/>
              </a:spcAft>
            </a:pPr>
            <a:r>
              <a:rPr lang="en-US" sz="1200">
                <a:latin typeface="Comic Sans MS" panose="030F0702030302020204" pitchFamily="66" charset="0"/>
                <a:ea typeface="Calibri" panose="020F0502020204030204" pitchFamily="34" charset="0"/>
                <a:cs typeface="Arial" panose="020B0604020202020204" pitchFamily="34" charset="0"/>
              </a:rPr>
              <a:t>During years 3-6, children will go swimming once a weeks. This is part of the National Curriculum. Your will be notified when this is due to start for your child’s class.</a:t>
            </a:r>
          </a:p>
          <a:p>
            <a:pPr>
              <a:lnSpc>
                <a:spcPct val="130000"/>
              </a:lnSpc>
              <a:spcAft>
                <a:spcPts val="800"/>
              </a:spcAft>
            </a:pPr>
            <a:r>
              <a:rPr lang="en-US" sz="1200">
                <a:latin typeface="Comic Sans MS" panose="030F0702030302020204" pitchFamily="66" charset="0"/>
                <a:ea typeface="Calibri" panose="020F0502020204030204" pitchFamily="34" charset="0"/>
                <a:cs typeface="Arial" panose="020B0604020202020204" pitchFamily="34" charset="0"/>
              </a:rPr>
              <a:t>They will need a swimming bag, towel, swimming hat (available for £2.50 from the office) and either a swimming costume or swimming trunks (not shorts) for boys.  </a:t>
            </a:r>
          </a:p>
          <a:p>
            <a:pPr>
              <a:lnSpc>
                <a:spcPct val="130000"/>
              </a:lnSpc>
              <a:spcAft>
                <a:spcPts val="800"/>
              </a:spcAft>
            </a:pPr>
            <a:endParaRPr lang="en-GB" sz="1200">
              <a:latin typeface="Calibri" panose="020F0502020204030204" pitchFamily="34" charset="0"/>
              <a:ea typeface="Calibri" panose="020F0502020204030204" pitchFamily="34" charset="0"/>
              <a:cs typeface="Times New Roman" panose="02020603050405020304" pitchFamily="18" charset="0"/>
            </a:endParaRPr>
          </a:p>
        </p:txBody>
      </p:sp>
      <p:pic>
        <p:nvPicPr>
          <p:cNvPr id="1040" name="Picture 16">
            <a:extLst>
              <a:ext uri="{FF2B5EF4-FFF2-40B4-BE49-F238E27FC236}">
                <a16:creationId xmlns:a16="http://schemas.microsoft.com/office/drawing/2014/main" id="{BD9A6A16-A062-418E-8C8A-15BCCEEE5679}"/>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3938" r="-1" b="14129"/>
          <a:stretch/>
        </p:blipFill>
        <p:spPr bwMode="auto">
          <a:xfrm>
            <a:off x="2373756" y="4862338"/>
            <a:ext cx="1121811" cy="1234981"/>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Girls Blue Gingham Summer Dress | Watford School Uniforms">
            <a:extLst>
              <a:ext uri="{FF2B5EF4-FFF2-40B4-BE49-F238E27FC236}">
                <a16:creationId xmlns:a16="http://schemas.microsoft.com/office/drawing/2014/main" id="{A2950029-42E1-46D8-8F5C-C05256397C96}"/>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24987" r="19855"/>
          <a:stretch/>
        </p:blipFill>
        <p:spPr bwMode="auto">
          <a:xfrm>
            <a:off x="3936363" y="4926829"/>
            <a:ext cx="793273" cy="143817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25F5CBE-00C0-405D-AFE0-964B28EBED2A}"/>
              </a:ext>
            </a:extLst>
          </p:cNvPr>
          <p:cNvPicPr>
            <a:picLocks noChangeAspect="1"/>
          </p:cNvPicPr>
          <p:nvPr/>
        </p:nvPicPr>
        <p:blipFill>
          <a:blip r:embed="rId11"/>
          <a:stretch>
            <a:fillRect/>
          </a:stretch>
        </p:blipFill>
        <p:spPr>
          <a:xfrm>
            <a:off x="386492" y="8939159"/>
            <a:ext cx="991618" cy="792718"/>
          </a:xfrm>
          <a:prstGeom prst="rect">
            <a:avLst/>
          </a:prstGeom>
        </p:spPr>
      </p:pic>
      <p:pic>
        <p:nvPicPr>
          <p:cNvPr id="9" name="Picture 8">
            <a:extLst>
              <a:ext uri="{FF2B5EF4-FFF2-40B4-BE49-F238E27FC236}">
                <a16:creationId xmlns:a16="http://schemas.microsoft.com/office/drawing/2014/main" id="{82ADF8CB-1C71-4ED5-96E7-10141BEF2FE6}"/>
              </a:ext>
            </a:extLst>
          </p:cNvPr>
          <p:cNvPicPr>
            <a:picLocks noChangeAspect="1"/>
          </p:cNvPicPr>
          <p:nvPr/>
        </p:nvPicPr>
        <p:blipFill>
          <a:blip r:embed="rId12"/>
          <a:stretch>
            <a:fillRect/>
          </a:stretch>
        </p:blipFill>
        <p:spPr>
          <a:xfrm>
            <a:off x="1705368" y="8779774"/>
            <a:ext cx="942975" cy="1107687"/>
          </a:xfrm>
          <a:prstGeom prst="rect">
            <a:avLst/>
          </a:prstGeom>
        </p:spPr>
      </p:pic>
      <p:pic>
        <p:nvPicPr>
          <p:cNvPr id="10" name="Picture 9">
            <a:extLst>
              <a:ext uri="{FF2B5EF4-FFF2-40B4-BE49-F238E27FC236}">
                <a16:creationId xmlns:a16="http://schemas.microsoft.com/office/drawing/2014/main" id="{0D152770-1C0A-40FA-A433-D9AE1654269C}"/>
              </a:ext>
            </a:extLst>
          </p:cNvPr>
          <p:cNvPicPr>
            <a:picLocks noChangeAspect="1"/>
          </p:cNvPicPr>
          <p:nvPr/>
        </p:nvPicPr>
        <p:blipFill>
          <a:blip r:embed="rId13"/>
          <a:stretch>
            <a:fillRect/>
          </a:stretch>
        </p:blipFill>
        <p:spPr>
          <a:xfrm>
            <a:off x="2790985" y="8798313"/>
            <a:ext cx="910100" cy="1107687"/>
          </a:xfrm>
          <a:prstGeom prst="rect">
            <a:avLst/>
          </a:prstGeom>
        </p:spPr>
      </p:pic>
      <p:pic>
        <p:nvPicPr>
          <p:cNvPr id="3076" name="Picture 4" descr="Buy Habitat Cotton Supersoft Hand Towel - Navy | Towels | Habitat">
            <a:extLst>
              <a:ext uri="{FF2B5EF4-FFF2-40B4-BE49-F238E27FC236}">
                <a16:creationId xmlns:a16="http://schemas.microsoft.com/office/drawing/2014/main" id="{1EF8F342-5D76-447F-A83F-9401136B9D4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244727" y="8938758"/>
            <a:ext cx="1171864" cy="78972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David Luke Swim Cap - Navy | David Luke Swimwear and Dancewear | School  Uniform Shop">
            <a:extLst>
              <a:ext uri="{FF2B5EF4-FFF2-40B4-BE49-F238E27FC236}">
                <a16:creationId xmlns:a16="http://schemas.microsoft.com/office/drawing/2014/main" id="{0CC22208-F6C0-4040-88B1-DD2CAA4FC734}"/>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flipH="1">
            <a:off x="3986369" y="8798313"/>
            <a:ext cx="942977" cy="110768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A blue circle with white text and fish in it&#10;&#10;Description automatically generated">
            <a:extLst>
              <a:ext uri="{FF2B5EF4-FFF2-40B4-BE49-F238E27FC236}">
                <a16:creationId xmlns:a16="http://schemas.microsoft.com/office/drawing/2014/main" id="{9EE96C5A-D0FC-421C-8C46-41FFC06FF12A}"/>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4199196" y="9146712"/>
            <a:ext cx="291445" cy="290275"/>
          </a:xfrm>
          <a:prstGeom prst="rect">
            <a:avLst/>
          </a:prstGeom>
        </p:spPr>
      </p:pic>
    </p:spTree>
    <p:extLst>
      <p:ext uri="{BB962C8B-B14F-4D97-AF65-F5344CB8AC3E}">
        <p14:creationId xmlns:p14="http://schemas.microsoft.com/office/powerpoint/2010/main" val="38823080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C6BD76-DCE1-497D-91A3-248BE558CF3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76097" y="409620"/>
            <a:ext cx="1505806" cy="1234194"/>
          </a:xfrm>
          <a:prstGeom prst="rect">
            <a:avLst/>
          </a:prstGeom>
          <a:noFill/>
          <a:ln>
            <a:noFill/>
          </a:ln>
        </p:spPr>
      </p:pic>
      <p:sp>
        <p:nvSpPr>
          <p:cNvPr id="5" name="Rectangle: Rounded Corners 4">
            <a:extLst>
              <a:ext uri="{FF2B5EF4-FFF2-40B4-BE49-F238E27FC236}">
                <a16:creationId xmlns:a16="http://schemas.microsoft.com/office/drawing/2014/main" id="{7F0B0BD4-76EB-4EF1-9E30-CE8627C69FB3}"/>
              </a:ext>
            </a:extLst>
          </p:cNvPr>
          <p:cNvSpPr/>
          <p:nvPr/>
        </p:nvSpPr>
        <p:spPr>
          <a:xfrm>
            <a:off x="238539" y="298174"/>
            <a:ext cx="6361044" cy="928314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9B36296-E515-4DC0-A535-7463E7BA5469}"/>
              </a:ext>
            </a:extLst>
          </p:cNvPr>
          <p:cNvSpPr txBox="1"/>
          <p:nvPr/>
        </p:nvSpPr>
        <p:spPr>
          <a:xfrm>
            <a:off x="278295" y="1560999"/>
            <a:ext cx="6341166" cy="1631216"/>
          </a:xfrm>
          <a:prstGeom prst="rect">
            <a:avLst/>
          </a:prstGeom>
          <a:noFill/>
        </p:spPr>
        <p:txBody>
          <a:bodyPr wrap="square" rtlCol="0">
            <a:spAutoFit/>
          </a:bodyPr>
          <a:lstStyle/>
          <a:p>
            <a:pPr algn="ctr"/>
            <a:r>
              <a:rPr lang="en-GB" sz="2800">
                <a:solidFill>
                  <a:schemeClr val="tx2"/>
                </a:solidFill>
                <a:latin typeface="Comic Sans MS" panose="030F0702030302020204" pitchFamily="66" charset="0"/>
              </a:rPr>
              <a:t>UNIFORM</a:t>
            </a:r>
          </a:p>
          <a:p>
            <a:pPr algn="ctr"/>
            <a:endParaRPr lang="en-GB" sz="2400">
              <a:latin typeface="Letterjoin-Air No-Lead 4" panose="02000805000000020003" pitchFamily="50" charset="0"/>
            </a:endParaRPr>
          </a:p>
          <a:p>
            <a:pPr marL="342900" indent="-342900">
              <a:buFont typeface="Arial" panose="020B0604020202020204" pitchFamily="34" charset="0"/>
              <a:buChar char="•"/>
            </a:pPr>
            <a:endParaRPr lang="en-GB" sz="2400">
              <a:latin typeface="Letterjoin-Air No-Lead 4" panose="02000805000000020003" pitchFamily="50" charset="0"/>
            </a:endParaRPr>
          </a:p>
          <a:p>
            <a:r>
              <a:rPr lang="en-GB" sz="2400">
                <a:latin typeface="Letterjoin-Air No-Lead 4" panose="02000805000000020003" pitchFamily="50" charset="0"/>
              </a:rPr>
              <a:t> </a:t>
            </a:r>
          </a:p>
        </p:txBody>
      </p:sp>
      <p:sp>
        <p:nvSpPr>
          <p:cNvPr id="6" name="Rectangle 5">
            <a:extLst>
              <a:ext uri="{FF2B5EF4-FFF2-40B4-BE49-F238E27FC236}">
                <a16:creationId xmlns:a16="http://schemas.microsoft.com/office/drawing/2014/main" id="{03B6A7DD-56FE-48BD-AE56-E4D0A13DC2BB}"/>
              </a:ext>
            </a:extLst>
          </p:cNvPr>
          <p:cNvSpPr/>
          <p:nvPr/>
        </p:nvSpPr>
        <p:spPr>
          <a:xfrm>
            <a:off x="430861" y="1966652"/>
            <a:ext cx="6062622" cy="7098546"/>
          </a:xfrm>
          <a:prstGeom prst="rect">
            <a:avLst/>
          </a:prstGeom>
        </p:spPr>
        <p:txBody>
          <a:bodyPr wrap="square">
            <a:spAutoFit/>
          </a:bodyPr>
          <a:lstStyle/>
          <a:p>
            <a:pPr>
              <a:lnSpc>
                <a:spcPct val="130000"/>
              </a:lnSpc>
              <a:spcAft>
                <a:spcPts val="800"/>
              </a:spcAft>
            </a:pPr>
            <a:r>
              <a:rPr lang="en-US" sz="1200" dirty="0">
                <a:latin typeface="Comic Sans MS" panose="030F0702030302020204" pitchFamily="66" charset="0"/>
                <a:ea typeface="Calibri" panose="020F0502020204030204" pitchFamily="34" charset="0"/>
                <a:cs typeface="Arial" panose="020B0604020202020204" pitchFamily="34" charset="0"/>
              </a:rPr>
              <a:t>Our school jumpers and cardigans can be bought from </a:t>
            </a:r>
            <a:r>
              <a:rPr lang="en-US" sz="1200" dirty="0" err="1">
                <a:latin typeface="Comic Sans MS" panose="030F0702030302020204" pitchFamily="66" charset="0"/>
                <a:ea typeface="Calibri" panose="020F0502020204030204" pitchFamily="34" charset="0"/>
                <a:cs typeface="Arial" panose="020B0604020202020204" pitchFamily="34" charset="0"/>
              </a:rPr>
              <a:t>Whittakers</a:t>
            </a:r>
            <a:r>
              <a:rPr lang="en-US" sz="1200" dirty="0">
                <a:latin typeface="Comic Sans MS" panose="030F0702030302020204" pitchFamily="66" charset="0"/>
                <a:ea typeface="Calibri" panose="020F0502020204030204" pitchFamily="34" charset="0"/>
                <a:cs typeface="Arial" panose="020B0604020202020204" pitchFamily="34" charset="0"/>
              </a:rPr>
              <a:t> or Zips and Snips in Southport with our school logo. Any other plain uniform can be bought from the above stores or any store - such as local supermarkets. </a:t>
            </a:r>
          </a:p>
          <a:p>
            <a:pPr>
              <a:lnSpc>
                <a:spcPct val="130000"/>
              </a:lnSpc>
              <a:spcAft>
                <a:spcPts val="0"/>
              </a:spcAft>
            </a:pPr>
            <a:r>
              <a:rPr lang="en-US" sz="1200" b="1" dirty="0">
                <a:latin typeface="Comic Sans MS" panose="030F0702030302020204" pitchFamily="66" charset="0"/>
                <a:ea typeface="Calibri" panose="020F0502020204030204" pitchFamily="34" charset="0"/>
                <a:cs typeface="Arial" panose="020B0604020202020204" pitchFamily="34" charset="0"/>
              </a:rPr>
              <a:t>The following items can be bought from the office at any time:</a:t>
            </a:r>
            <a:r>
              <a:rPr lang="en-US" sz="1200" dirty="0">
                <a:latin typeface="Calibri" panose="020F0502020204030204" pitchFamily="34" charset="0"/>
                <a:ea typeface="Calibri" panose="020F0502020204030204" pitchFamily="34" charset="0"/>
                <a:cs typeface="Times New Roman" panose="02020603050405020304" pitchFamily="18"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30000"/>
              </a:lnSpc>
              <a:spcAft>
                <a:spcPts val="0"/>
              </a:spcAft>
            </a:pPr>
            <a:r>
              <a:rPr lang="en-US" sz="1200" dirty="0">
                <a:latin typeface="Comic Sans MS" panose="030F0702030302020204" pitchFamily="66" charset="0"/>
                <a:ea typeface="Calibri" panose="020F0502020204030204" pitchFamily="34" charset="0"/>
                <a:cs typeface="Arial" panose="020B0604020202020204" pitchFamily="34" charset="0"/>
              </a:rPr>
              <a:t>Book Bag 	- £5.00</a:t>
            </a:r>
            <a:r>
              <a:rPr lang="en-GB" sz="1200" dirty="0">
                <a:latin typeface="Calibri" panose="020F0502020204030204" pitchFamily="34" charset="0"/>
                <a:ea typeface="Calibri" panose="020F0502020204030204" pitchFamily="34" charset="0"/>
                <a:cs typeface="Times New Roman" panose="02020603050405020304" pitchFamily="18" charset="0"/>
              </a:rPr>
              <a:t>                     </a:t>
            </a:r>
            <a:r>
              <a:rPr lang="en-US" sz="1200" dirty="0">
                <a:latin typeface="Comic Sans MS" panose="030F0702030302020204" pitchFamily="66" charset="0"/>
                <a:ea typeface="Calibri" panose="020F0502020204030204" pitchFamily="34" charset="0"/>
                <a:cs typeface="Arial" panose="020B0604020202020204" pitchFamily="34" charset="0"/>
              </a:rPr>
              <a:t>PE/Pump Bag 	- £3.50</a:t>
            </a:r>
          </a:p>
          <a:p>
            <a:pPr>
              <a:lnSpc>
                <a:spcPct val="130000"/>
              </a:lnSpc>
              <a:spcAft>
                <a:spcPts val="0"/>
              </a:spcAft>
            </a:pP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30000"/>
              </a:lnSpc>
              <a:spcAft>
                <a:spcPts val="800"/>
              </a:spcAft>
            </a:pPr>
            <a:r>
              <a:rPr lang="en-US" sz="1200" b="1" u="sng" dirty="0">
                <a:latin typeface="Comic Sans MS" panose="030F0702030302020204" pitchFamily="66" charset="0"/>
                <a:ea typeface="Calibri" panose="020F0502020204030204" pitchFamily="34" charset="0"/>
                <a:cs typeface="Arial" panose="020B0604020202020204" pitchFamily="34" charset="0"/>
              </a:rPr>
              <a:t>PE</a:t>
            </a:r>
          </a:p>
          <a:p>
            <a:pPr>
              <a:lnSpc>
                <a:spcPct val="130000"/>
              </a:lnSpc>
              <a:spcAft>
                <a:spcPts val="800"/>
              </a:spcAft>
            </a:pPr>
            <a:r>
              <a:rPr lang="en-US" sz="1200" b="1" u="sng" dirty="0">
                <a:latin typeface="Comic Sans MS" panose="030F0702030302020204" pitchFamily="66" charset="0"/>
                <a:ea typeface="Calibri" panose="020F0502020204030204" pitchFamily="34" charset="0"/>
                <a:cs typeface="Arial" panose="020B0604020202020204" pitchFamily="34" charset="0"/>
              </a:rPr>
              <a:t> </a:t>
            </a:r>
          </a:p>
          <a:p>
            <a:pPr>
              <a:lnSpc>
                <a:spcPct val="130000"/>
              </a:lnSpc>
              <a:spcAft>
                <a:spcPts val="800"/>
              </a:spcAft>
            </a:pPr>
            <a:endParaRPr lang="en-US" sz="1200" b="1" u="sng" dirty="0">
              <a:latin typeface="Comic Sans MS" panose="030F0702030302020204" pitchFamily="66" charset="0"/>
              <a:ea typeface="Calibri" panose="020F0502020204030204" pitchFamily="34" charset="0"/>
              <a:cs typeface="Arial" panose="020B0604020202020204" pitchFamily="34" charset="0"/>
            </a:endParaRPr>
          </a:p>
          <a:p>
            <a:pPr>
              <a:lnSpc>
                <a:spcPct val="130000"/>
              </a:lnSpc>
              <a:spcAft>
                <a:spcPts val="800"/>
              </a:spcAft>
            </a:pPr>
            <a:endParaRPr lang="en-US" sz="1200" b="1" dirty="0">
              <a:latin typeface="Comic Sans MS" panose="030F0702030302020204" pitchFamily="66" charset="0"/>
              <a:ea typeface="Calibri" panose="020F0502020204030204" pitchFamily="34" charset="0"/>
              <a:cs typeface="Arial" panose="020B0604020202020204" pitchFamily="34" charset="0"/>
            </a:endParaRPr>
          </a:p>
          <a:p>
            <a:pPr>
              <a:lnSpc>
                <a:spcPct val="130000"/>
              </a:lnSpc>
              <a:spcAft>
                <a:spcPts val="800"/>
              </a:spcAft>
            </a:pPr>
            <a:endParaRPr lang="en-US" sz="1200" b="1" dirty="0">
              <a:latin typeface="Comic Sans MS" panose="030F0702030302020204" pitchFamily="66" charset="0"/>
              <a:ea typeface="Calibri" panose="020F0502020204030204" pitchFamily="34" charset="0"/>
              <a:cs typeface="Arial" panose="020B0604020202020204" pitchFamily="34" charset="0"/>
            </a:endParaRPr>
          </a:p>
          <a:p>
            <a:pPr>
              <a:lnSpc>
                <a:spcPct val="130000"/>
              </a:lnSpc>
              <a:spcAft>
                <a:spcPts val="800"/>
              </a:spcAft>
            </a:pPr>
            <a:endParaRPr lang="en-US" sz="1200" b="1" dirty="0">
              <a:latin typeface="Comic Sans MS" panose="030F0702030302020204" pitchFamily="66" charset="0"/>
              <a:ea typeface="Calibri" panose="020F0502020204030204" pitchFamily="34" charset="0"/>
              <a:cs typeface="Arial" panose="020B0604020202020204" pitchFamily="34" charset="0"/>
            </a:endParaRPr>
          </a:p>
          <a:p>
            <a:pPr>
              <a:lnSpc>
                <a:spcPct val="130000"/>
              </a:lnSpc>
              <a:spcAft>
                <a:spcPts val="800"/>
              </a:spcAft>
            </a:pPr>
            <a:endParaRPr lang="en-US" sz="1200" b="1" dirty="0">
              <a:latin typeface="Comic Sans MS" panose="030F0702030302020204" pitchFamily="66" charset="0"/>
              <a:ea typeface="Calibri" panose="020F0502020204030204" pitchFamily="34" charset="0"/>
              <a:cs typeface="Arial" panose="020B0604020202020204" pitchFamily="34" charset="0"/>
            </a:endParaRPr>
          </a:p>
          <a:p>
            <a:pPr>
              <a:lnSpc>
                <a:spcPct val="130000"/>
              </a:lnSpc>
              <a:spcAft>
                <a:spcPts val="800"/>
              </a:spcAft>
            </a:pPr>
            <a:endParaRPr lang="en-US" sz="1200" u="sng" dirty="0">
              <a:latin typeface="Comic Sans MS" panose="030F0702030302020204" pitchFamily="66" charset="0"/>
              <a:ea typeface="Calibri" panose="020F0502020204030204" pitchFamily="34" charset="0"/>
              <a:cs typeface="Arial" panose="020B0604020202020204" pitchFamily="34" charset="0"/>
            </a:endParaRPr>
          </a:p>
          <a:p>
            <a:pPr>
              <a:lnSpc>
                <a:spcPct val="130000"/>
              </a:lnSpc>
              <a:spcAft>
                <a:spcPts val="800"/>
              </a:spcAft>
            </a:pPr>
            <a:r>
              <a:rPr lang="en-US" sz="1200" u="sng" dirty="0" err="1">
                <a:latin typeface="Comic Sans MS" panose="030F0702030302020204" pitchFamily="66" charset="0"/>
                <a:ea typeface="Calibri" panose="020F0502020204030204" pitchFamily="34" charset="0"/>
                <a:cs typeface="Arial" panose="020B0604020202020204" pitchFamily="34" charset="0"/>
              </a:rPr>
              <a:t>Jewellery</a:t>
            </a:r>
            <a:r>
              <a:rPr lang="en-US" sz="1200" dirty="0">
                <a:latin typeface="Comic Sans MS" panose="030F0702030302020204" pitchFamily="66" charset="0"/>
                <a:ea typeface="Calibri" panose="020F0502020204030204" pitchFamily="34" charset="0"/>
                <a:cs typeface="Arial" panose="020B0604020202020204" pitchFamily="34" charset="0"/>
              </a:rPr>
              <a:t>  </a:t>
            </a:r>
          </a:p>
          <a:p>
            <a:pPr>
              <a:lnSpc>
                <a:spcPct val="130000"/>
              </a:lnSpc>
              <a:spcAft>
                <a:spcPts val="0"/>
              </a:spcAft>
            </a:pPr>
            <a:r>
              <a:rPr lang="en-US" sz="1200" dirty="0">
                <a:latin typeface="Comic Sans MS" panose="030F0702030302020204" pitchFamily="66" charset="0"/>
                <a:ea typeface="Calibri" panose="020F0502020204030204" pitchFamily="34" charset="0"/>
                <a:cs typeface="Arial" panose="020B0604020202020204" pitchFamily="34" charset="0"/>
              </a:rPr>
              <a:t>In the interest of safety, we ask that your child does not wear jewelry in school. Necklaces, rings, hoop earrings, bracelets etc. can present a hazard in physical activities.  The only exceptions to the rule are watches and ear studs.  Small stud earrings may be worn in school but must be removed independently by the child for PE and games</a:t>
            </a:r>
            <a:r>
              <a:rPr lang="en-US" sz="1200" b="1" dirty="0">
                <a:latin typeface="Comic Sans MS" panose="030F0702030302020204" pitchFamily="66" charset="0"/>
                <a:ea typeface="Calibri" panose="020F0502020204030204" pitchFamily="34" charset="0"/>
                <a:cs typeface="Arial" panose="020B0604020202020204" pitchFamily="34" charset="0"/>
              </a:rPr>
              <a:t>.</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30000"/>
              </a:lnSpc>
              <a:spcAft>
                <a:spcPts val="0"/>
              </a:spcAft>
            </a:pPr>
            <a:r>
              <a:rPr lang="en-US" sz="1200" b="1" dirty="0">
                <a:latin typeface="Comic Sans MS" panose="030F0702030302020204" pitchFamily="66" charset="0"/>
                <a:ea typeface="Calibri" panose="020F0502020204030204" pitchFamily="34" charset="0"/>
                <a:cs typeface="Arial" panose="020B0604020202020204" pitchFamily="34" charset="0"/>
              </a:rPr>
              <a:t> </a:t>
            </a:r>
          </a:p>
          <a:p>
            <a:pPr algn="just">
              <a:lnSpc>
                <a:spcPct val="130000"/>
              </a:lnSpc>
              <a:spcAft>
                <a:spcPts val="0"/>
              </a:spcAft>
            </a:pPr>
            <a:r>
              <a:rPr lang="en-US" sz="1200" b="1" u="sng" dirty="0">
                <a:latin typeface="Comic Sans MS" panose="030F0702030302020204" pitchFamily="66" charset="0"/>
                <a:ea typeface="Calibri" panose="020F0502020204030204" pitchFamily="34" charset="0"/>
                <a:cs typeface="Arial" panose="020B0604020202020204" pitchFamily="34" charset="0"/>
              </a:rPr>
              <a:t>Equipment</a:t>
            </a:r>
          </a:p>
          <a:p>
            <a:pPr algn="just">
              <a:lnSpc>
                <a:spcPct val="130000"/>
              </a:lnSpc>
            </a:pPr>
            <a:r>
              <a:rPr lang="en-US" sz="1200" dirty="0">
                <a:latin typeface="Comic Sans MS"/>
                <a:ea typeface="Calibri" panose="020F0502020204030204" pitchFamily="34" charset="0"/>
                <a:cs typeface="Arial"/>
              </a:rPr>
              <a:t>Please ensure your child brings a bag each day, to carry their reading books and letters home in, along with a water bottle. </a:t>
            </a:r>
            <a:endParaRPr lang="en-US" sz="1200" dirty="0">
              <a:latin typeface="Comic Sans MS" panose="030F0702030302020204" pitchFamily="66" charset="0"/>
              <a:ea typeface="Calibri" panose="020F0502020204030204" pitchFamily="34" charset="0"/>
              <a:cs typeface="Arial" panose="020B0604020202020204" pitchFamily="34" charset="0"/>
            </a:endParaRPr>
          </a:p>
          <a:p>
            <a:pPr>
              <a:lnSpc>
                <a:spcPct val="130000"/>
              </a:lnSpc>
              <a:spcAft>
                <a:spcPts val="0"/>
              </a:spcAft>
            </a:pPr>
            <a:endParaRPr lang="en-US" sz="1200" dirty="0">
              <a:latin typeface="Comic Sans MS" panose="030F0702030302020204" pitchFamily="66" charset="0"/>
              <a:ea typeface="Calibri" panose="020F0502020204030204" pitchFamily="34" charset="0"/>
              <a:cs typeface="Arial" panose="020B0604020202020204" pitchFamily="34" charset="0"/>
            </a:endParaRPr>
          </a:p>
        </p:txBody>
      </p:sp>
      <p:graphicFrame>
        <p:nvGraphicFramePr>
          <p:cNvPr id="9" name="Table 9">
            <a:extLst>
              <a:ext uri="{FF2B5EF4-FFF2-40B4-BE49-F238E27FC236}">
                <a16:creationId xmlns:a16="http://schemas.microsoft.com/office/drawing/2014/main" id="{9EFC9431-8FD8-4DA4-AD5D-2A2D446E89BB}"/>
              </a:ext>
            </a:extLst>
          </p:cNvPr>
          <p:cNvGraphicFramePr>
            <a:graphicFrameLocks noGrp="1"/>
          </p:cNvGraphicFramePr>
          <p:nvPr>
            <p:extLst>
              <p:ext uri="{D42A27DB-BD31-4B8C-83A1-F6EECF244321}">
                <p14:modId xmlns:p14="http://schemas.microsoft.com/office/powerpoint/2010/main" val="2354622693"/>
              </p:ext>
            </p:extLst>
          </p:nvPr>
        </p:nvGraphicFramePr>
        <p:xfrm>
          <a:off x="450738" y="3787654"/>
          <a:ext cx="5936644" cy="2267328"/>
        </p:xfrm>
        <a:graphic>
          <a:graphicData uri="http://schemas.openxmlformats.org/drawingml/2006/table">
            <a:tbl>
              <a:tblPr firstRow="1" bandRow="1">
                <a:tableStyleId>{5C22544A-7EE6-4342-B048-85BDC9FD1C3A}</a:tableStyleId>
              </a:tblPr>
              <a:tblGrid>
                <a:gridCol w="2968322">
                  <a:extLst>
                    <a:ext uri="{9D8B030D-6E8A-4147-A177-3AD203B41FA5}">
                      <a16:colId xmlns:a16="http://schemas.microsoft.com/office/drawing/2014/main" val="2315915743"/>
                    </a:ext>
                  </a:extLst>
                </a:gridCol>
                <a:gridCol w="2968322">
                  <a:extLst>
                    <a:ext uri="{9D8B030D-6E8A-4147-A177-3AD203B41FA5}">
                      <a16:colId xmlns:a16="http://schemas.microsoft.com/office/drawing/2014/main" val="192529987"/>
                    </a:ext>
                  </a:extLst>
                </a:gridCol>
              </a:tblGrid>
              <a:tr h="347088">
                <a:tc>
                  <a:txBody>
                    <a:bodyPr/>
                    <a:lstStyle/>
                    <a:p>
                      <a:r>
                        <a:rPr lang="en-GB" sz="1200">
                          <a:latin typeface="Comic Sans MS" panose="030F0702030302020204" pitchFamily="66" charset="0"/>
                        </a:rPr>
                        <a:t>Indoor</a:t>
                      </a:r>
                    </a:p>
                  </a:txBody>
                  <a:tcPr>
                    <a:lnB w="12700" cap="flat" cmpd="sng" algn="ctr">
                      <a:solidFill>
                        <a:schemeClr val="tx1"/>
                      </a:solidFill>
                      <a:prstDash val="solid"/>
                      <a:round/>
                      <a:headEnd type="none" w="med" len="med"/>
                      <a:tailEnd type="none" w="med" len="med"/>
                    </a:lnB>
                  </a:tcPr>
                </a:tc>
                <a:tc>
                  <a:txBody>
                    <a:bodyPr/>
                    <a:lstStyle/>
                    <a:p>
                      <a:r>
                        <a:rPr lang="en-GB" sz="1200">
                          <a:latin typeface="Comic Sans MS" panose="030F0702030302020204" pitchFamily="66" charset="0"/>
                        </a:rPr>
                        <a:t>Outdoor</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60277730"/>
                  </a:ext>
                </a:extLst>
              </a:tr>
              <a:tr h="815608">
                <a:tc>
                  <a:txBody>
                    <a:bodyPr/>
                    <a:lstStyle/>
                    <a:p>
                      <a:r>
                        <a:rPr lang="en-GB" sz="1200">
                          <a:latin typeface="Comic Sans MS" panose="030F0702030302020204" pitchFamily="66" charset="0"/>
                        </a:rPr>
                        <a:t>Pumps (not trainers for safety reasons) </a:t>
                      </a:r>
                    </a:p>
                    <a:p>
                      <a:r>
                        <a:rPr lang="en-GB" sz="1200">
                          <a:latin typeface="Comic Sans MS" panose="030F0702030302020204" pitchFamily="66" charset="0"/>
                        </a:rPr>
                        <a:t>Plain navy blue  t-shirt (logo is optional) </a:t>
                      </a:r>
                    </a:p>
                    <a:p>
                      <a:r>
                        <a:rPr lang="en-GB" sz="1200">
                          <a:latin typeface="Comic Sans MS" panose="030F0702030302020204" pitchFamily="66" charset="0"/>
                        </a:rPr>
                        <a:t>Navy blue shorts</a:t>
                      </a:r>
                    </a:p>
                    <a:p>
                      <a:endParaRPr lang="en-GB" sz="1200">
                        <a:latin typeface="Comic Sans MS" panose="030F0702030302020204" pitchFamily="66" charset="0"/>
                      </a:endParaRPr>
                    </a:p>
                    <a:p>
                      <a:endParaRPr lang="en-GB" sz="1200">
                        <a:latin typeface="Comic Sans MS" panose="030F0702030302020204" pitchFamily="66" charset="0"/>
                      </a:endParaRPr>
                    </a:p>
                    <a:p>
                      <a:endParaRPr lang="en-GB" sz="1200">
                        <a:latin typeface="Comic Sans MS" panose="030F0702030302020204" pitchFamily="66" charset="0"/>
                      </a:endParaRPr>
                    </a:p>
                    <a:p>
                      <a:endParaRPr lang="en-GB" sz="1200">
                        <a:latin typeface="Comic Sans MS" panose="030F0702030302020204" pitchFamily="66" charset="0"/>
                      </a:endParaRPr>
                    </a:p>
                    <a:p>
                      <a:endParaRPr lang="en-GB" sz="120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a:latin typeface="Comic Sans MS" panose="030F0702030302020204" pitchFamily="66" charset="0"/>
                          <a:ea typeface="Calibri" panose="020F0502020204030204" pitchFamily="34" charset="0"/>
                          <a:cs typeface="Arial" panose="020B0604020202020204" pitchFamily="34" charset="0"/>
                        </a:rPr>
                        <a:t>PE Kit and Trainers, (Tracksuit/joggers and sweatshirt when weather is cold).</a:t>
                      </a:r>
                      <a:endParaRPr lang="en-GB" sz="1100">
                        <a:latin typeface="Comic Sans MS" panose="030F0702030302020204" pitchFamily="66" charset="0"/>
                        <a:ea typeface="Calibri" panose="020F0502020204030204" pitchFamily="34" charset="0"/>
                        <a:cs typeface="Times New Roman" panose="02020603050405020304" pitchFamily="18" charset="0"/>
                      </a:endParaRPr>
                    </a:p>
                    <a:p>
                      <a:endParaRPr lang="en-GB" sz="120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88885822"/>
                  </a:ext>
                </a:extLst>
              </a:tr>
            </a:tbl>
          </a:graphicData>
        </a:graphic>
      </p:graphicFrame>
      <p:pic>
        <p:nvPicPr>
          <p:cNvPr id="2054" name="Picture 6">
            <a:extLst>
              <a:ext uri="{FF2B5EF4-FFF2-40B4-BE49-F238E27FC236}">
                <a16:creationId xmlns:a16="http://schemas.microsoft.com/office/drawing/2014/main" id="{E79A387A-B4A9-431C-8DC2-8BC8885C9ED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000" t="10672" r="11000" b="12478"/>
          <a:stretch/>
        </p:blipFill>
        <p:spPr bwMode="auto">
          <a:xfrm>
            <a:off x="1669828" y="5172619"/>
            <a:ext cx="647700" cy="85604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8CE3F023-6CFB-48BC-90A5-C5CFE72E7BC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600" t="10673" r="11000" b="8874"/>
          <a:stretch/>
        </p:blipFill>
        <p:spPr bwMode="auto">
          <a:xfrm>
            <a:off x="2549501" y="5182844"/>
            <a:ext cx="610669" cy="84582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63301D5F-0832-4F2F-AB61-D169A8AD531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2493" t="6474" r="24201" b="7973"/>
          <a:stretch/>
        </p:blipFill>
        <p:spPr bwMode="auto">
          <a:xfrm>
            <a:off x="4758640" y="5079050"/>
            <a:ext cx="610669" cy="93049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4">
            <a:extLst>
              <a:ext uri="{FF2B5EF4-FFF2-40B4-BE49-F238E27FC236}">
                <a16:creationId xmlns:a16="http://schemas.microsoft.com/office/drawing/2014/main" id="{AA8984C6-D88E-46DF-9893-E929B5F9976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8832" b="10124"/>
          <a:stretch/>
        </p:blipFill>
        <p:spPr bwMode="auto">
          <a:xfrm>
            <a:off x="3697832" y="5192693"/>
            <a:ext cx="772078" cy="833778"/>
          </a:xfrm>
          <a:prstGeom prst="rect">
            <a:avLst/>
          </a:prstGeom>
          <a:noFill/>
          <a:extLst>
            <a:ext uri="{909E8E84-426E-40DD-AFC4-6F175D3DCCD1}">
              <a14:hiddenFill xmlns:a14="http://schemas.microsoft.com/office/drawing/2010/main">
                <a:solidFill>
                  <a:srgbClr val="FFFFFF"/>
                </a:solidFill>
              </a14:hiddenFill>
            </a:ext>
          </a:extLst>
        </p:spPr>
      </p:pic>
      <p:sp>
        <p:nvSpPr>
          <p:cNvPr id="12" name="AutoShape 16" descr="kids school running gym printable water drink bottle bottles 500 ml">
            <a:extLst>
              <a:ext uri="{FF2B5EF4-FFF2-40B4-BE49-F238E27FC236}">
                <a16:creationId xmlns:a16="http://schemas.microsoft.com/office/drawing/2014/main" id="{23627B1F-EE9C-49E4-8A39-36190A811C81}"/>
              </a:ext>
            </a:extLst>
          </p:cNvPr>
          <p:cNvSpPr>
            <a:spLocks noChangeAspect="1" noChangeArrowheads="1"/>
          </p:cNvSpPr>
          <p:nvPr/>
        </p:nvSpPr>
        <p:spPr bwMode="auto">
          <a:xfrm>
            <a:off x="3429000" y="715025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sz="1200"/>
          </a:p>
        </p:txBody>
      </p:sp>
      <p:pic>
        <p:nvPicPr>
          <p:cNvPr id="2" name="Picture 2">
            <a:extLst>
              <a:ext uri="{FF2B5EF4-FFF2-40B4-BE49-F238E27FC236}">
                <a16:creationId xmlns:a16="http://schemas.microsoft.com/office/drawing/2014/main" id="{D5F32A64-4A29-AC4F-00CD-D5979C5AA612}"/>
              </a:ext>
            </a:extLst>
          </p:cNvPr>
          <p:cNvPicPr>
            <a:picLocks noChangeAspect="1"/>
          </p:cNvPicPr>
          <p:nvPr/>
        </p:nvPicPr>
        <p:blipFill>
          <a:blip r:embed="rId7"/>
          <a:stretch>
            <a:fillRect/>
          </a:stretch>
        </p:blipFill>
        <p:spPr>
          <a:xfrm>
            <a:off x="506215" y="5155826"/>
            <a:ext cx="983063" cy="853723"/>
          </a:xfrm>
          <a:prstGeom prst="rect">
            <a:avLst/>
          </a:prstGeom>
        </p:spPr>
      </p:pic>
      <p:pic>
        <p:nvPicPr>
          <p:cNvPr id="13" name="Picture 12">
            <a:extLst>
              <a:ext uri="{FF2B5EF4-FFF2-40B4-BE49-F238E27FC236}">
                <a16:creationId xmlns:a16="http://schemas.microsoft.com/office/drawing/2014/main" id="{08461DD5-CE10-4125-9566-B9471361E012}"/>
              </a:ext>
            </a:extLst>
          </p:cNvPr>
          <p:cNvPicPr>
            <a:picLocks noChangeAspect="1"/>
          </p:cNvPicPr>
          <p:nvPr/>
        </p:nvPicPr>
        <p:blipFill>
          <a:blip r:embed="rId8"/>
          <a:stretch>
            <a:fillRect/>
          </a:stretch>
        </p:blipFill>
        <p:spPr>
          <a:xfrm>
            <a:off x="2087435" y="8777137"/>
            <a:ext cx="588662" cy="1062247"/>
          </a:xfrm>
          <a:prstGeom prst="rect">
            <a:avLst/>
          </a:prstGeom>
        </p:spPr>
      </p:pic>
      <p:pic>
        <p:nvPicPr>
          <p:cNvPr id="14" name="Picture 18">
            <a:extLst>
              <a:ext uri="{FF2B5EF4-FFF2-40B4-BE49-F238E27FC236}">
                <a16:creationId xmlns:a16="http://schemas.microsoft.com/office/drawing/2014/main" id="{4B8F0520-B550-4A4E-92D7-EDA620476F8E}"/>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t="20388" b="20582"/>
          <a:stretch/>
        </p:blipFill>
        <p:spPr bwMode="auto">
          <a:xfrm>
            <a:off x="3402907" y="8777137"/>
            <a:ext cx="1344777" cy="10577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6570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C6BD76-DCE1-497D-91A3-248BE558CF3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76097" y="409620"/>
            <a:ext cx="1505806" cy="1408596"/>
          </a:xfrm>
          <a:prstGeom prst="rect">
            <a:avLst/>
          </a:prstGeom>
          <a:noFill/>
          <a:ln>
            <a:noFill/>
          </a:ln>
        </p:spPr>
      </p:pic>
      <p:sp>
        <p:nvSpPr>
          <p:cNvPr id="5" name="Rectangle: Rounded Corners 4">
            <a:extLst>
              <a:ext uri="{FF2B5EF4-FFF2-40B4-BE49-F238E27FC236}">
                <a16:creationId xmlns:a16="http://schemas.microsoft.com/office/drawing/2014/main" id="{7F0B0BD4-76EB-4EF1-9E30-CE8627C69FB3}"/>
              </a:ext>
            </a:extLst>
          </p:cNvPr>
          <p:cNvSpPr/>
          <p:nvPr/>
        </p:nvSpPr>
        <p:spPr>
          <a:xfrm>
            <a:off x="238539" y="298174"/>
            <a:ext cx="6361044" cy="928314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9B36296-E515-4DC0-A535-7463E7BA5469}"/>
              </a:ext>
            </a:extLst>
          </p:cNvPr>
          <p:cNvSpPr txBox="1"/>
          <p:nvPr/>
        </p:nvSpPr>
        <p:spPr>
          <a:xfrm>
            <a:off x="258417" y="2172159"/>
            <a:ext cx="6341166" cy="1631216"/>
          </a:xfrm>
          <a:prstGeom prst="rect">
            <a:avLst/>
          </a:prstGeom>
          <a:noFill/>
        </p:spPr>
        <p:txBody>
          <a:bodyPr wrap="square" rtlCol="0">
            <a:spAutoFit/>
          </a:bodyPr>
          <a:lstStyle/>
          <a:p>
            <a:pPr algn="ctr"/>
            <a:r>
              <a:rPr lang="en-GB" sz="2800">
                <a:solidFill>
                  <a:schemeClr val="tx2"/>
                </a:solidFill>
                <a:latin typeface="Comic Sans MS" panose="030F0702030302020204" pitchFamily="66" charset="0"/>
              </a:rPr>
              <a:t>MEDICAL INFORMATION</a:t>
            </a:r>
          </a:p>
          <a:p>
            <a:pPr algn="ctr"/>
            <a:endParaRPr lang="en-GB" sz="2400">
              <a:latin typeface="Letterjoin-Air No-Lead 4" panose="02000805000000020003" pitchFamily="50" charset="0"/>
            </a:endParaRPr>
          </a:p>
          <a:p>
            <a:pPr marL="342900" indent="-342900">
              <a:buFont typeface="Arial" panose="020B0604020202020204" pitchFamily="34" charset="0"/>
              <a:buChar char="•"/>
            </a:pPr>
            <a:endParaRPr lang="en-GB" sz="2400">
              <a:latin typeface="Letterjoin-Air No-Lead 4" panose="02000805000000020003" pitchFamily="50" charset="0"/>
            </a:endParaRPr>
          </a:p>
          <a:p>
            <a:r>
              <a:rPr lang="en-GB" sz="2400">
                <a:latin typeface="Letterjoin-Air No-Lead 4" panose="02000805000000020003" pitchFamily="50" charset="0"/>
              </a:rPr>
              <a:t> </a:t>
            </a:r>
          </a:p>
        </p:txBody>
      </p:sp>
      <p:sp>
        <p:nvSpPr>
          <p:cNvPr id="2" name="Rectangle 1">
            <a:extLst>
              <a:ext uri="{FF2B5EF4-FFF2-40B4-BE49-F238E27FC236}">
                <a16:creationId xmlns:a16="http://schemas.microsoft.com/office/drawing/2014/main" id="{46B63B70-784B-4F21-89B5-120D07742FB0}"/>
              </a:ext>
            </a:extLst>
          </p:cNvPr>
          <p:cNvSpPr/>
          <p:nvPr/>
        </p:nvSpPr>
        <p:spPr>
          <a:xfrm>
            <a:off x="258417" y="2649693"/>
            <a:ext cx="6123333" cy="6016006"/>
          </a:xfrm>
          <a:prstGeom prst="rect">
            <a:avLst/>
          </a:prstGeom>
        </p:spPr>
        <p:txBody>
          <a:bodyPr wrap="square" lIns="91440" tIns="45720" rIns="91440" bIns="45720" anchor="t">
            <a:spAutoFit/>
          </a:bodyPr>
          <a:lstStyle/>
          <a:p>
            <a:pPr algn="just">
              <a:spcAft>
                <a:spcPts val="800"/>
              </a:spcAft>
            </a:pPr>
            <a:r>
              <a:rPr lang="en-US" sz="1200" b="1" u="sng">
                <a:latin typeface="Arial Nova" panose="020B0504020202020204" pitchFamily="34" charset="0"/>
                <a:ea typeface="Calibri" panose="020F0502020204030204" pitchFamily="34" charset="0"/>
                <a:cs typeface="Arial" panose="020B0604020202020204" pitchFamily="34" charset="0"/>
              </a:rPr>
              <a:t>First Aid</a:t>
            </a:r>
          </a:p>
          <a:p>
            <a:pPr algn="just">
              <a:spcAft>
                <a:spcPts val="800"/>
              </a:spcAft>
            </a:pPr>
            <a:r>
              <a:rPr lang="en-US" sz="1200">
                <a:latin typeface="Arial Nova" panose="020B0504020202020204" pitchFamily="34" charset="0"/>
                <a:ea typeface="Calibri" panose="020F0502020204030204" pitchFamily="34" charset="0"/>
                <a:cs typeface="Arial"/>
              </a:rPr>
              <a:t>All staff have basic First Aid training. Mrs Harwood, Mrs Rankin, Mrs McNeil, Miss Rankin and Mrs Gontaszewka are our Paediatric First Aiders and qualitied in case of a serious accident. The teacher on duty will deal with any minor incidents e.g. bumps, cuts, grazes </a:t>
            </a:r>
            <a:r>
              <a:rPr lang="en-US" sz="1200" err="1">
                <a:latin typeface="Arial Nova" panose="020B0504020202020204" pitchFamily="34" charset="0"/>
                <a:ea typeface="Calibri" panose="020F0502020204030204" pitchFamily="34" charset="0"/>
                <a:cs typeface="Arial"/>
              </a:rPr>
              <a:t>etc</a:t>
            </a:r>
            <a:r>
              <a:rPr lang="en-US" sz="1200">
                <a:latin typeface="Arial Nova" panose="020B0504020202020204" pitchFamily="34" charset="0"/>
                <a:ea typeface="Calibri" panose="020F0502020204030204" pitchFamily="34" charset="0"/>
                <a:cs typeface="Arial"/>
              </a:rPr>
              <a:t> and you will receive an accident form to inform you of this. In the case of a serious accident, first aid will be administered by the Paediatric first aiders. It is vital that your emergency contact details are up to date. </a:t>
            </a:r>
            <a:endParaRPr lang="en-US" sz="1200">
              <a:latin typeface="Arial Nova" panose="020B0504020202020204" pitchFamily="34" charset="0"/>
              <a:ea typeface="Calibri" panose="020F0502020204030204" pitchFamily="34" charset="0"/>
              <a:cs typeface="Arial" panose="020B0604020202020204" pitchFamily="34" charset="0"/>
            </a:endParaRPr>
          </a:p>
          <a:p>
            <a:pPr algn="just">
              <a:spcAft>
                <a:spcPts val="800"/>
              </a:spcAft>
            </a:pPr>
            <a:endParaRPr lang="en-US" sz="1200" b="1" u="sng">
              <a:latin typeface="Arial Nova" panose="020B0504020202020204" pitchFamily="34" charset="0"/>
              <a:ea typeface="Calibri" panose="020F0502020204030204" pitchFamily="34" charset="0"/>
              <a:cs typeface="Arial" panose="020B0604020202020204" pitchFamily="34" charset="0"/>
            </a:endParaRPr>
          </a:p>
          <a:p>
            <a:pPr algn="just">
              <a:spcAft>
                <a:spcPts val="800"/>
              </a:spcAft>
            </a:pPr>
            <a:r>
              <a:rPr lang="en-US" sz="1200" b="1" u="sng">
                <a:latin typeface="Arial Nova" panose="020B0504020202020204" pitchFamily="34" charset="0"/>
                <a:ea typeface="Calibri" panose="020F0502020204030204" pitchFamily="34" charset="0"/>
                <a:cs typeface="Arial" panose="020B0604020202020204" pitchFamily="34" charset="0"/>
              </a:rPr>
              <a:t>Medication</a:t>
            </a:r>
            <a:endParaRPr lang="en-GB" sz="1200">
              <a:latin typeface="Arial Nova" panose="020B0504020202020204" pitchFamily="34" charset="0"/>
              <a:ea typeface="Calibri" panose="020F0502020204030204" pitchFamily="34" charset="0"/>
              <a:cs typeface="Times New Roman" panose="02020603050405020304" pitchFamily="18" charset="0"/>
            </a:endParaRPr>
          </a:p>
          <a:p>
            <a:pPr algn="just">
              <a:spcAft>
                <a:spcPts val="0"/>
              </a:spcAft>
            </a:pPr>
            <a:r>
              <a:rPr lang="en-US" sz="1200">
                <a:latin typeface="Arial Nova" panose="020B0504020202020204" pitchFamily="34" charset="0"/>
                <a:ea typeface="Calibri" panose="020F0502020204030204" pitchFamily="34" charset="0"/>
                <a:cs typeface="Arial" panose="020B0604020202020204" pitchFamily="34" charset="0"/>
              </a:rPr>
              <a:t>Teachers are not legally or contractually required to give children medicine, or to supervise them taking it. Those who agree to administer medication, do so voluntary. Only prescription medication can be brought into school and must be in their original container with the pharmacist label.  If your child does require medication, then a Medical Administration Form must be completed at the school office. </a:t>
            </a:r>
            <a:endParaRPr lang="en-GB" sz="1200">
              <a:latin typeface="Arial Nova" panose="020B0504020202020204" pitchFamily="34" charset="0"/>
              <a:ea typeface="Calibri" panose="020F0502020204030204" pitchFamily="34" charset="0"/>
              <a:cs typeface="Times New Roman" panose="02020603050405020304" pitchFamily="18" charset="0"/>
            </a:endParaRPr>
          </a:p>
          <a:p>
            <a:pPr algn="ctr">
              <a:spcAft>
                <a:spcPts val="0"/>
              </a:spcAft>
            </a:pPr>
            <a:endParaRPr lang="en-GB" sz="1200">
              <a:latin typeface="Arial Nova" panose="020B0504020202020204" pitchFamily="34" charset="0"/>
              <a:ea typeface="Calibri" panose="020F0502020204030204" pitchFamily="34" charset="0"/>
              <a:cs typeface="Times New Roman" panose="02020603050405020304" pitchFamily="18" charset="0"/>
            </a:endParaRPr>
          </a:p>
          <a:p>
            <a:pPr algn="just"/>
            <a:r>
              <a:rPr lang="en-US" sz="1200">
                <a:latin typeface="Arial Nova" panose="020B0504020202020204" pitchFamily="34" charset="0"/>
                <a:ea typeface="Calibri" panose="020F0502020204030204" pitchFamily="34" charset="0"/>
                <a:cs typeface="Arial"/>
              </a:rPr>
              <a:t>If your child has a long term or more complex medical condition, a Care Plan will be put in to place to meet your child’s medical needs. For more information, please ask to see the school’s Medical Conditions Policy and contact the school SENDCO to arrange a Care Plan meeting.</a:t>
            </a:r>
            <a:r>
              <a:rPr lang="en-US" sz="1200">
                <a:latin typeface="Arial Nova" panose="020B0504020202020204" pitchFamily="34" charset="0"/>
                <a:ea typeface="Calibri" panose="020F0502020204030204" pitchFamily="34" charset="0"/>
                <a:cs typeface="Times New Roman"/>
              </a:rPr>
              <a:t> </a:t>
            </a:r>
          </a:p>
          <a:p>
            <a:pPr algn="just"/>
            <a:endParaRPr lang="en-US" sz="1200">
              <a:latin typeface="Arial Nova" panose="020B0504020202020204" pitchFamily="34" charset="0"/>
              <a:ea typeface="Calibri" panose="020F0502020204030204" pitchFamily="34" charset="0"/>
              <a:cs typeface="Times New Roman" panose="02020603050405020304" pitchFamily="18" charset="0"/>
            </a:endParaRPr>
          </a:p>
          <a:p>
            <a:pPr algn="just">
              <a:spcAft>
                <a:spcPts val="0"/>
              </a:spcAft>
            </a:pPr>
            <a:r>
              <a:rPr lang="en-US" sz="1200" b="1" u="sng">
                <a:latin typeface="Arial Nova" panose="020B0504020202020204" pitchFamily="34" charset="0"/>
                <a:ea typeface="Calibri" panose="020F0502020204030204" pitchFamily="34" charset="0"/>
                <a:cs typeface="Arial" panose="020B0604020202020204" pitchFamily="34" charset="0"/>
              </a:rPr>
              <a:t>School Nurse</a:t>
            </a:r>
            <a:endParaRPr lang="en-GB" sz="1200">
              <a:latin typeface="Arial Nova" panose="020B0504020202020204" pitchFamily="34" charset="0"/>
              <a:ea typeface="Calibri" panose="020F0502020204030204" pitchFamily="34" charset="0"/>
              <a:cs typeface="Times New Roman" panose="02020603050405020304" pitchFamily="18" charset="0"/>
            </a:endParaRPr>
          </a:p>
          <a:p>
            <a:pPr algn="just">
              <a:lnSpc>
                <a:spcPct val="130000"/>
              </a:lnSpc>
              <a:spcAft>
                <a:spcPts val="800"/>
              </a:spcAft>
            </a:pPr>
            <a:r>
              <a:rPr lang="en-US" sz="1200">
                <a:latin typeface="Arial Nova" panose="020B0504020202020204" pitchFamily="34" charset="0"/>
                <a:ea typeface="Calibri" panose="020F0502020204030204" pitchFamily="34" charset="0"/>
                <a:cs typeface="Arial" panose="020B0604020202020204" pitchFamily="34" charset="0"/>
              </a:rPr>
              <a:t>Our School Nurse is Liz Keighley.</a:t>
            </a:r>
            <a:endParaRPr lang="en-GB" sz="1200">
              <a:latin typeface="Arial Nova" panose="020B0504020202020204" pitchFamily="34" charset="0"/>
              <a:ea typeface="Calibri" panose="020F0502020204030204" pitchFamily="34" charset="0"/>
              <a:cs typeface="Times New Roman" panose="02020603050405020304" pitchFamily="18" charset="0"/>
            </a:endParaRPr>
          </a:p>
          <a:p>
            <a:r>
              <a:rPr lang="en-US" sz="1200">
                <a:latin typeface="Arial Nova" panose="020B0504020202020204" pitchFamily="34" charset="0"/>
                <a:ea typeface="Calibri" panose="020F0502020204030204" pitchFamily="34" charset="0"/>
                <a:cs typeface="Arial" panose="020B0604020202020204" pitchFamily="34" charset="0"/>
              </a:rPr>
              <a:t>Liz is available to offer support and advice if it is needed. Liz also runs a school drop-in session once a month. School will inform you of these dates in advance. You can also contact the school nurse through the office or Mrs Rees. </a:t>
            </a:r>
          </a:p>
          <a:p>
            <a:r>
              <a:rPr lang="en-GB" sz="1200">
                <a:latin typeface="Arial Nova" panose="020B0504020202020204" pitchFamily="34" charset="0"/>
              </a:rPr>
              <a:t>Mrs Rees is a Teaching Assistant and also our Family Link Worker. </a:t>
            </a:r>
          </a:p>
          <a:p>
            <a:r>
              <a:rPr lang="en-GB" sz="1200">
                <a:latin typeface="Arial Nova" panose="020B0504020202020204" pitchFamily="34" charset="0"/>
              </a:rPr>
              <a:t>Contact: 07957 111 165 (Family Link Worker)</a:t>
            </a:r>
          </a:p>
          <a:p>
            <a:pPr algn="just">
              <a:spcAft>
                <a:spcPts val="0"/>
              </a:spcAft>
            </a:pPr>
            <a:endParaRPr lang="en-GB" sz="1200">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1C204E89-8CF3-4A20-B445-5FA54A309C5E}"/>
              </a:ext>
            </a:extLst>
          </p:cNvPr>
          <p:cNvPicPr>
            <a:picLocks noChangeAspect="1"/>
          </p:cNvPicPr>
          <p:nvPr/>
        </p:nvPicPr>
        <p:blipFill>
          <a:blip r:embed="rId3"/>
          <a:stretch>
            <a:fillRect/>
          </a:stretch>
        </p:blipFill>
        <p:spPr>
          <a:xfrm>
            <a:off x="5430390" y="8431496"/>
            <a:ext cx="642937" cy="638175"/>
          </a:xfrm>
          <a:prstGeom prst="rect">
            <a:avLst/>
          </a:prstGeom>
        </p:spPr>
      </p:pic>
    </p:spTree>
    <p:extLst>
      <p:ext uri="{BB962C8B-B14F-4D97-AF65-F5344CB8AC3E}">
        <p14:creationId xmlns:p14="http://schemas.microsoft.com/office/powerpoint/2010/main" val="29691304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C6BD76-DCE1-497D-91A3-248BE558CF3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76097" y="409620"/>
            <a:ext cx="1505806" cy="1408596"/>
          </a:xfrm>
          <a:prstGeom prst="rect">
            <a:avLst/>
          </a:prstGeom>
          <a:noFill/>
          <a:ln>
            <a:noFill/>
          </a:ln>
        </p:spPr>
      </p:pic>
      <p:sp>
        <p:nvSpPr>
          <p:cNvPr id="5" name="Rectangle: Rounded Corners 4">
            <a:extLst>
              <a:ext uri="{FF2B5EF4-FFF2-40B4-BE49-F238E27FC236}">
                <a16:creationId xmlns:a16="http://schemas.microsoft.com/office/drawing/2014/main" id="{7F0B0BD4-76EB-4EF1-9E30-CE8627C69FB3}"/>
              </a:ext>
            </a:extLst>
          </p:cNvPr>
          <p:cNvSpPr/>
          <p:nvPr/>
        </p:nvSpPr>
        <p:spPr>
          <a:xfrm>
            <a:off x="238539" y="298174"/>
            <a:ext cx="6361044" cy="928314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9B36296-E515-4DC0-A535-7463E7BA5469}"/>
              </a:ext>
            </a:extLst>
          </p:cNvPr>
          <p:cNvSpPr txBox="1"/>
          <p:nvPr/>
        </p:nvSpPr>
        <p:spPr>
          <a:xfrm>
            <a:off x="258417" y="2172159"/>
            <a:ext cx="6341166" cy="1631216"/>
          </a:xfrm>
          <a:prstGeom prst="rect">
            <a:avLst/>
          </a:prstGeom>
          <a:noFill/>
        </p:spPr>
        <p:txBody>
          <a:bodyPr wrap="square" rtlCol="0">
            <a:spAutoFit/>
          </a:bodyPr>
          <a:lstStyle/>
          <a:p>
            <a:pPr algn="ctr"/>
            <a:r>
              <a:rPr lang="en-GB" sz="2800">
                <a:solidFill>
                  <a:schemeClr val="tx2"/>
                </a:solidFill>
                <a:latin typeface="Comic Sans MS" panose="030F0702030302020204" pitchFamily="66" charset="0"/>
              </a:rPr>
              <a:t>PAEDIATRIC FIRST AIDERS</a:t>
            </a:r>
          </a:p>
          <a:p>
            <a:pPr algn="ctr"/>
            <a:endParaRPr lang="en-GB" sz="2400">
              <a:latin typeface="Letterjoin-Air No-Lead 4" panose="02000805000000020003" pitchFamily="50" charset="0"/>
            </a:endParaRPr>
          </a:p>
          <a:p>
            <a:pPr marL="342900" indent="-342900">
              <a:buFont typeface="Arial" panose="020B0604020202020204" pitchFamily="34" charset="0"/>
              <a:buChar char="•"/>
            </a:pPr>
            <a:endParaRPr lang="en-GB" sz="2400">
              <a:latin typeface="Letterjoin-Air No-Lead 4" panose="02000805000000020003" pitchFamily="50" charset="0"/>
            </a:endParaRPr>
          </a:p>
          <a:p>
            <a:r>
              <a:rPr lang="en-GB" sz="2400">
                <a:latin typeface="Letterjoin-Air No-Lead 4" panose="02000805000000020003" pitchFamily="50" charset="0"/>
              </a:rPr>
              <a:t> </a:t>
            </a:r>
          </a:p>
        </p:txBody>
      </p:sp>
      <p:pic>
        <p:nvPicPr>
          <p:cNvPr id="3" name="Picture 2">
            <a:extLst>
              <a:ext uri="{FF2B5EF4-FFF2-40B4-BE49-F238E27FC236}">
                <a16:creationId xmlns:a16="http://schemas.microsoft.com/office/drawing/2014/main" id="{1C204E89-8CF3-4A20-B445-5FA54A309C5E}"/>
              </a:ext>
            </a:extLst>
          </p:cNvPr>
          <p:cNvPicPr>
            <a:picLocks noChangeAspect="1"/>
          </p:cNvPicPr>
          <p:nvPr/>
        </p:nvPicPr>
        <p:blipFill>
          <a:blip r:embed="rId3"/>
          <a:stretch>
            <a:fillRect/>
          </a:stretch>
        </p:blipFill>
        <p:spPr>
          <a:xfrm>
            <a:off x="2990507" y="8744624"/>
            <a:ext cx="642937" cy="638175"/>
          </a:xfrm>
          <a:prstGeom prst="rect">
            <a:avLst/>
          </a:prstGeom>
        </p:spPr>
      </p:pic>
      <p:pic>
        <p:nvPicPr>
          <p:cNvPr id="8" name="Picture 37">
            <a:extLst>
              <a:ext uri="{FF2B5EF4-FFF2-40B4-BE49-F238E27FC236}">
                <a16:creationId xmlns:a16="http://schemas.microsoft.com/office/drawing/2014/main" id="{89E22484-1A42-4378-9D18-DB147E44E0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45695" y="2835298"/>
            <a:ext cx="1520051" cy="1948892"/>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9" name="Picture 41">
            <a:extLst>
              <a:ext uri="{FF2B5EF4-FFF2-40B4-BE49-F238E27FC236}">
                <a16:creationId xmlns:a16="http://schemas.microsoft.com/office/drawing/2014/main" id="{10FB1EEA-B1D9-488E-B2D7-15183F2E63E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7653" y="2872186"/>
            <a:ext cx="1568444" cy="1948892"/>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042DC56D-BB3D-4F38-879A-53C963C28F46}"/>
              </a:ext>
            </a:extLst>
          </p:cNvPr>
          <p:cNvSpPr/>
          <p:nvPr/>
        </p:nvSpPr>
        <p:spPr>
          <a:xfrm>
            <a:off x="3828743" y="4828553"/>
            <a:ext cx="1753954" cy="444737"/>
          </a:xfrm>
          <a:prstGeom prst="rect">
            <a:avLst/>
          </a:prstGeom>
          <a:ln w="28575">
            <a:solidFill>
              <a:srgbClr val="002060"/>
            </a:solidFill>
          </a:ln>
        </p:spPr>
        <p:txBody>
          <a:bodyPr wrap="square">
            <a:spAutoFit/>
          </a:bodyPr>
          <a:lstStyle/>
          <a:p>
            <a:pPr algn="ctr">
              <a:lnSpc>
                <a:spcPct val="107000"/>
              </a:lnSpc>
              <a:spcAft>
                <a:spcPts val="0"/>
              </a:spcAft>
            </a:pPr>
            <a:r>
              <a:rPr lang="en-GB" sz="1100" b="1" u="sng" dirty="0">
                <a:latin typeface="Comic Sans MS" panose="030F0702030302020204" pitchFamily="66" charset="0"/>
              </a:rPr>
              <a:t>Mrs Gontaszewska</a:t>
            </a:r>
            <a:endParaRPr lang="en-GB" sz="1100" b="1" dirty="0">
              <a:latin typeface="Comic Sans MS" panose="030F0702030302020204" pitchFamily="66" charset="0"/>
            </a:endParaRPr>
          </a:p>
          <a:p>
            <a:pPr algn="ctr">
              <a:lnSpc>
                <a:spcPct val="107000"/>
              </a:lnSpc>
              <a:spcAft>
                <a:spcPts val="0"/>
              </a:spcAft>
            </a:pPr>
            <a:r>
              <a:rPr lang="en-GB" sz="1100" dirty="0">
                <a:latin typeface="Comic Sans MS" panose="030F0702030302020204" pitchFamily="66" charset="0"/>
              </a:rPr>
              <a:t>Reception Teacher</a:t>
            </a:r>
          </a:p>
        </p:txBody>
      </p:sp>
      <p:sp>
        <p:nvSpPr>
          <p:cNvPr id="13" name="Rectangle 12">
            <a:extLst>
              <a:ext uri="{FF2B5EF4-FFF2-40B4-BE49-F238E27FC236}">
                <a16:creationId xmlns:a16="http://schemas.microsoft.com/office/drawing/2014/main" id="{B3E88442-D022-49FC-A7BE-52E284260F51}"/>
              </a:ext>
            </a:extLst>
          </p:cNvPr>
          <p:cNvSpPr/>
          <p:nvPr/>
        </p:nvSpPr>
        <p:spPr>
          <a:xfrm>
            <a:off x="1019750" y="4824829"/>
            <a:ext cx="1662576" cy="432875"/>
          </a:xfrm>
          <a:prstGeom prst="rect">
            <a:avLst/>
          </a:prstGeom>
          <a:ln w="28575">
            <a:solidFill>
              <a:srgbClr val="002060"/>
            </a:solidFill>
          </a:ln>
        </p:spPr>
        <p:txBody>
          <a:bodyPr wrap="square">
            <a:spAutoFit/>
          </a:bodyPr>
          <a:lstStyle/>
          <a:p>
            <a:pPr algn="ctr">
              <a:spcAft>
                <a:spcPts val="0"/>
              </a:spcAft>
            </a:pPr>
            <a:r>
              <a:rPr lang="en-GB" sz="1100" b="1" u="sng" dirty="0">
                <a:latin typeface="Comic Sans MS" panose="030F0702030302020204" pitchFamily="66" charset="0"/>
              </a:rPr>
              <a:t>Mrs Harwood</a:t>
            </a:r>
            <a:endParaRPr lang="en-GB" sz="1100" dirty="0">
              <a:latin typeface="Comic Sans MS" panose="030F0702030302020204" pitchFamily="66" charset="0"/>
            </a:endParaRPr>
          </a:p>
          <a:p>
            <a:pPr algn="ctr">
              <a:lnSpc>
                <a:spcPct val="107000"/>
              </a:lnSpc>
              <a:spcAft>
                <a:spcPts val="0"/>
              </a:spcAft>
            </a:pPr>
            <a:r>
              <a:rPr lang="en-GB" sz="1100" dirty="0">
                <a:latin typeface="Comic Sans MS" panose="030F0702030302020204" pitchFamily="66" charset="0"/>
              </a:rPr>
              <a:t>Teaching Assistant</a:t>
            </a:r>
            <a:endParaRPr lang="en-GB" sz="11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18" name="Picture 17">
            <a:extLst>
              <a:ext uri="{FF2B5EF4-FFF2-40B4-BE49-F238E27FC236}">
                <a16:creationId xmlns:a16="http://schemas.microsoft.com/office/drawing/2014/main" id="{B3CB7C4F-D9A7-4372-A978-9E18A8F1BEFE}"/>
              </a:ext>
            </a:extLst>
          </p:cNvPr>
          <p:cNvPicPr>
            <a:picLocks noChangeAspect="1"/>
          </p:cNvPicPr>
          <p:nvPr/>
        </p:nvPicPr>
        <p:blipFill>
          <a:blip r:embed="rId6"/>
          <a:stretch>
            <a:fillRect/>
          </a:stretch>
        </p:blipFill>
        <p:spPr>
          <a:xfrm>
            <a:off x="1091012" y="5935965"/>
            <a:ext cx="1520051" cy="1885183"/>
          </a:xfrm>
          <a:prstGeom prst="rect">
            <a:avLst/>
          </a:prstGeom>
        </p:spPr>
      </p:pic>
      <p:pic>
        <p:nvPicPr>
          <p:cNvPr id="19" name="Picture 18">
            <a:extLst>
              <a:ext uri="{FF2B5EF4-FFF2-40B4-BE49-F238E27FC236}">
                <a16:creationId xmlns:a16="http://schemas.microsoft.com/office/drawing/2014/main" id="{02AD8363-8845-482C-ADE6-A9BA27739AC1}"/>
              </a:ext>
            </a:extLst>
          </p:cNvPr>
          <p:cNvPicPr>
            <a:picLocks noChangeAspect="1"/>
          </p:cNvPicPr>
          <p:nvPr/>
        </p:nvPicPr>
        <p:blipFill>
          <a:blip r:embed="rId7"/>
          <a:stretch>
            <a:fillRect/>
          </a:stretch>
        </p:blipFill>
        <p:spPr>
          <a:xfrm>
            <a:off x="3997828" y="5935965"/>
            <a:ext cx="1520051" cy="1885183"/>
          </a:xfrm>
          <a:prstGeom prst="rect">
            <a:avLst/>
          </a:prstGeom>
        </p:spPr>
      </p:pic>
      <p:sp>
        <p:nvSpPr>
          <p:cNvPr id="20" name="Rectangle 19">
            <a:extLst>
              <a:ext uri="{FF2B5EF4-FFF2-40B4-BE49-F238E27FC236}">
                <a16:creationId xmlns:a16="http://schemas.microsoft.com/office/drawing/2014/main" id="{A1ECC276-959E-4639-ADB6-2BFFF387F843}"/>
              </a:ext>
            </a:extLst>
          </p:cNvPr>
          <p:cNvSpPr/>
          <p:nvPr/>
        </p:nvSpPr>
        <p:spPr>
          <a:xfrm>
            <a:off x="931486" y="7861239"/>
            <a:ext cx="1839102" cy="432875"/>
          </a:xfrm>
          <a:prstGeom prst="rect">
            <a:avLst/>
          </a:prstGeom>
          <a:ln w="28575">
            <a:solidFill>
              <a:srgbClr val="002060"/>
            </a:solidFill>
          </a:ln>
        </p:spPr>
        <p:txBody>
          <a:bodyPr wrap="square">
            <a:spAutoFit/>
          </a:bodyPr>
          <a:lstStyle/>
          <a:p>
            <a:pPr algn="ctr">
              <a:spcAft>
                <a:spcPts val="0"/>
              </a:spcAft>
            </a:pPr>
            <a:r>
              <a:rPr lang="en-GB" sz="1100" b="1" u="sng" dirty="0">
                <a:latin typeface="Comic Sans MS" panose="030F0702030302020204" pitchFamily="66" charset="0"/>
              </a:rPr>
              <a:t>Mrs Macneil</a:t>
            </a:r>
            <a:endParaRPr lang="en-GB" sz="1100" b="1" dirty="0">
              <a:latin typeface="Comic Sans MS" panose="030F0702030302020204" pitchFamily="66" charset="0"/>
            </a:endParaRPr>
          </a:p>
          <a:p>
            <a:pPr algn="ctr">
              <a:lnSpc>
                <a:spcPct val="107000"/>
              </a:lnSpc>
              <a:spcAft>
                <a:spcPts val="0"/>
              </a:spcAft>
            </a:pPr>
            <a:r>
              <a:rPr lang="en-GB" sz="1100" dirty="0">
                <a:latin typeface="Comic Sans MS" panose="030F0702030302020204" pitchFamily="66" charset="0"/>
              </a:rPr>
              <a:t>Teaching Assistant</a:t>
            </a:r>
            <a:endParaRPr lang="en-GB" sz="11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21" name="Rectangle 20">
            <a:extLst>
              <a:ext uri="{FF2B5EF4-FFF2-40B4-BE49-F238E27FC236}">
                <a16:creationId xmlns:a16="http://schemas.microsoft.com/office/drawing/2014/main" id="{561D6E7E-EE00-4259-B85A-20A9EE6D5482}"/>
              </a:ext>
            </a:extLst>
          </p:cNvPr>
          <p:cNvSpPr/>
          <p:nvPr/>
        </p:nvSpPr>
        <p:spPr>
          <a:xfrm>
            <a:off x="3838302" y="7870434"/>
            <a:ext cx="1839101" cy="444737"/>
          </a:xfrm>
          <a:prstGeom prst="rect">
            <a:avLst/>
          </a:prstGeom>
          <a:ln w="28575">
            <a:solidFill>
              <a:srgbClr val="002060"/>
            </a:solidFill>
          </a:ln>
        </p:spPr>
        <p:txBody>
          <a:bodyPr wrap="square">
            <a:spAutoFit/>
          </a:bodyPr>
          <a:lstStyle/>
          <a:p>
            <a:pPr algn="ctr">
              <a:spcAft>
                <a:spcPts val="0"/>
              </a:spcAft>
            </a:pPr>
            <a:r>
              <a:rPr lang="en-GB" sz="1100" b="1" u="sng" dirty="0">
                <a:latin typeface="Comic Sans MS" panose="030F0702030302020204" pitchFamily="66" charset="0"/>
              </a:rPr>
              <a:t>Mrs Rigby</a:t>
            </a:r>
          </a:p>
          <a:p>
            <a:pPr algn="ctr">
              <a:spcAft>
                <a:spcPts val="0"/>
              </a:spcAft>
            </a:pPr>
            <a:r>
              <a:rPr lang="en-GB" sz="1100" dirty="0">
                <a:latin typeface="Comic Sans MS" panose="030F0702030302020204" pitchFamily="66" charset="0"/>
              </a:rPr>
              <a:t>Teaching Assistant</a:t>
            </a:r>
            <a:endParaRPr lang="en-GB" sz="11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F08A0280-CAFB-4A95-823D-19E6B922F10E}"/>
              </a:ext>
            </a:extLst>
          </p:cNvPr>
          <p:cNvSpPr txBox="1"/>
          <p:nvPr/>
        </p:nvSpPr>
        <p:spPr>
          <a:xfrm>
            <a:off x="2676097" y="8631044"/>
            <a:ext cx="1269598" cy="865336"/>
          </a:xfrm>
          <a:prstGeom prst="rect">
            <a:avLst/>
          </a:prstGeom>
          <a:noFill/>
          <a:ln w="28575">
            <a:solidFill>
              <a:srgbClr val="002060"/>
            </a:solidFill>
          </a:ln>
        </p:spPr>
        <p:txBody>
          <a:bodyPr wrap="square" rtlCol="0">
            <a:spAutoFit/>
          </a:bodyPr>
          <a:lstStyle/>
          <a:p>
            <a:endParaRPr lang="en-GB" dirty="0"/>
          </a:p>
        </p:txBody>
      </p:sp>
    </p:spTree>
    <p:extLst>
      <p:ext uri="{BB962C8B-B14F-4D97-AF65-F5344CB8AC3E}">
        <p14:creationId xmlns:p14="http://schemas.microsoft.com/office/powerpoint/2010/main" val="2806042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C6BD76-DCE1-497D-91A3-248BE558CF39}"/>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76097" y="409620"/>
            <a:ext cx="1505806" cy="1408596"/>
          </a:xfrm>
          <a:prstGeom prst="rect">
            <a:avLst/>
          </a:prstGeom>
          <a:noFill/>
          <a:ln>
            <a:noFill/>
          </a:ln>
        </p:spPr>
      </p:pic>
      <p:sp>
        <p:nvSpPr>
          <p:cNvPr id="5" name="Rectangle: Rounded Corners 4">
            <a:extLst>
              <a:ext uri="{FF2B5EF4-FFF2-40B4-BE49-F238E27FC236}">
                <a16:creationId xmlns:a16="http://schemas.microsoft.com/office/drawing/2014/main" id="{7F0B0BD4-76EB-4EF1-9E30-CE8627C69FB3}"/>
              </a:ext>
            </a:extLst>
          </p:cNvPr>
          <p:cNvSpPr/>
          <p:nvPr/>
        </p:nvSpPr>
        <p:spPr>
          <a:xfrm>
            <a:off x="238539" y="298174"/>
            <a:ext cx="6361044" cy="928314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9B36296-E515-4DC0-A535-7463E7BA5469}"/>
              </a:ext>
            </a:extLst>
          </p:cNvPr>
          <p:cNvSpPr txBox="1"/>
          <p:nvPr/>
        </p:nvSpPr>
        <p:spPr>
          <a:xfrm>
            <a:off x="238539" y="1929662"/>
            <a:ext cx="6341166" cy="1631216"/>
          </a:xfrm>
          <a:prstGeom prst="rect">
            <a:avLst/>
          </a:prstGeom>
          <a:noFill/>
        </p:spPr>
        <p:txBody>
          <a:bodyPr wrap="square" rtlCol="0">
            <a:spAutoFit/>
          </a:bodyPr>
          <a:lstStyle/>
          <a:p>
            <a:pPr algn="ctr"/>
            <a:r>
              <a:rPr lang="en-GB" sz="2800">
                <a:solidFill>
                  <a:schemeClr val="tx2"/>
                </a:solidFill>
                <a:latin typeface="Comic Sans MS" panose="030F0702030302020204" pitchFamily="66" charset="0"/>
              </a:rPr>
              <a:t>ATTENDANCE</a:t>
            </a:r>
          </a:p>
          <a:p>
            <a:pPr algn="ctr"/>
            <a:endParaRPr lang="en-GB" sz="2400">
              <a:latin typeface="Letterjoin-Air No-Lead 4" panose="02000805000000020003" pitchFamily="50" charset="0"/>
            </a:endParaRPr>
          </a:p>
          <a:p>
            <a:pPr marL="342900" indent="-342900">
              <a:buFont typeface="Arial" panose="020B0604020202020204" pitchFamily="34" charset="0"/>
              <a:buChar char="•"/>
            </a:pPr>
            <a:endParaRPr lang="en-GB" sz="2400">
              <a:latin typeface="Letterjoin-Air No-Lead 4" panose="02000805000000020003" pitchFamily="50" charset="0"/>
            </a:endParaRPr>
          </a:p>
          <a:p>
            <a:r>
              <a:rPr lang="en-GB" sz="2400">
                <a:latin typeface="Letterjoin-Air No-Lead 4" panose="02000805000000020003" pitchFamily="50" charset="0"/>
              </a:rPr>
              <a:t> </a:t>
            </a:r>
          </a:p>
        </p:txBody>
      </p:sp>
      <p:sp>
        <p:nvSpPr>
          <p:cNvPr id="3" name="Rectangle 1">
            <a:extLst>
              <a:ext uri="{FF2B5EF4-FFF2-40B4-BE49-F238E27FC236}">
                <a16:creationId xmlns:a16="http://schemas.microsoft.com/office/drawing/2014/main" id="{EFA3E2A1-C717-482A-9B8D-B2699B9288E0}"/>
              </a:ext>
            </a:extLst>
          </p:cNvPr>
          <p:cNvSpPr>
            <a:spLocks noChangeArrowheads="1"/>
          </p:cNvSpPr>
          <p:nvPr/>
        </p:nvSpPr>
        <p:spPr bwMode="auto">
          <a:xfrm>
            <a:off x="451609" y="2722030"/>
            <a:ext cx="5934903"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3314700" algn="l"/>
              </a:tabLst>
              <a:defRPr>
                <a:solidFill>
                  <a:schemeClr val="tx1"/>
                </a:solidFill>
                <a:latin typeface="Arial" panose="020B0604020202020204" pitchFamily="34" charset="0"/>
              </a:defRPr>
            </a:lvl1pPr>
            <a:lvl2pPr eaLnBrk="0" fontAlgn="base" hangingPunct="0">
              <a:spcBef>
                <a:spcPct val="0"/>
              </a:spcBef>
              <a:spcAft>
                <a:spcPct val="0"/>
              </a:spcAft>
              <a:tabLst>
                <a:tab pos="3314700" algn="l"/>
              </a:tabLst>
              <a:defRPr>
                <a:solidFill>
                  <a:schemeClr val="tx1"/>
                </a:solidFill>
                <a:latin typeface="Arial" panose="020B0604020202020204" pitchFamily="34" charset="0"/>
              </a:defRPr>
            </a:lvl2pPr>
            <a:lvl3pPr eaLnBrk="0" fontAlgn="base" hangingPunct="0">
              <a:spcBef>
                <a:spcPct val="0"/>
              </a:spcBef>
              <a:spcAft>
                <a:spcPct val="0"/>
              </a:spcAft>
              <a:tabLst>
                <a:tab pos="3314700" algn="l"/>
              </a:tabLst>
              <a:defRPr>
                <a:solidFill>
                  <a:schemeClr val="tx1"/>
                </a:solidFill>
                <a:latin typeface="Arial" panose="020B0604020202020204" pitchFamily="34" charset="0"/>
              </a:defRPr>
            </a:lvl3pPr>
            <a:lvl4pPr eaLnBrk="0" fontAlgn="base" hangingPunct="0">
              <a:spcBef>
                <a:spcPct val="0"/>
              </a:spcBef>
              <a:spcAft>
                <a:spcPct val="0"/>
              </a:spcAft>
              <a:tabLst>
                <a:tab pos="3314700" algn="l"/>
              </a:tabLst>
              <a:defRPr>
                <a:solidFill>
                  <a:schemeClr val="tx1"/>
                </a:solidFill>
                <a:latin typeface="Arial" panose="020B0604020202020204" pitchFamily="34" charset="0"/>
              </a:defRPr>
            </a:lvl4pPr>
            <a:lvl5pPr eaLnBrk="0" fontAlgn="base" hangingPunct="0">
              <a:spcBef>
                <a:spcPct val="0"/>
              </a:spcBef>
              <a:spcAft>
                <a:spcPct val="0"/>
              </a:spcAft>
              <a:tabLst>
                <a:tab pos="3314700" algn="l"/>
              </a:tabLst>
              <a:defRPr>
                <a:solidFill>
                  <a:schemeClr val="tx1"/>
                </a:solidFill>
                <a:latin typeface="Arial" panose="020B0604020202020204" pitchFamily="34" charset="0"/>
              </a:defRPr>
            </a:lvl5pPr>
            <a:lvl6pPr eaLnBrk="0" fontAlgn="base" hangingPunct="0">
              <a:spcBef>
                <a:spcPct val="0"/>
              </a:spcBef>
              <a:spcAft>
                <a:spcPct val="0"/>
              </a:spcAft>
              <a:tabLst>
                <a:tab pos="3314700" algn="l"/>
              </a:tabLst>
              <a:defRPr>
                <a:solidFill>
                  <a:schemeClr val="tx1"/>
                </a:solidFill>
                <a:latin typeface="Arial" panose="020B0604020202020204" pitchFamily="34" charset="0"/>
              </a:defRPr>
            </a:lvl6pPr>
            <a:lvl7pPr eaLnBrk="0" fontAlgn="base" hangingPunct="0">
              <a:spcBef>
                <a:spcPct val="0"/>
              </a:spcBef>
              <a:spcAft>
                <a:spcPct val="0"/>
              </a:spcAft>
              <a:tabLst>
                <a:tab pos="3314700" algn="l"/>
              </a:tabLst>
              <a:defRPr>
                <a:solidFill>
                  <a:schemeClr val="tx1"/>
                </a:solidFill>
                <a:latin typeface="Arial" panose="020B0604020202020204" pitchFamily="34" charset="0"/>
              </a:defRPr>
            </a:lvl7pPr>
            <a:lvl8pPr eaLnBrk="0" fontAlgn="base" hangingPunct="0">
              <a:spcBef>
                <a:spcPct val="0"/>
              </a:spcBef>
              <a:spcAft>
                <a:spcPct val="0"/>
              </a:spcAft>
              <a:tabLst>
                <a:tab pos="3314700" algn="l"/>
              </a:tabLst>
              <a:defRPr>
                <a:solidFill>
                  <a:schemeClr val="tx1"/>
                </a:solidFill>
                <a:latin typeface="Arial" panose="020B0604020202020204" pitchFamily="34" charset="0"/>
              </a:defRPr>
            </a:lvl8pPr>
            <a:lvl9pPr eaLnBrk="0" fontAlgn="base" hangingPunct="0">
              <a:spcBef>
                <a:spcPct val="0"/>
              </a:spcBef>
              <a:spcAft>
                <a:spcPct val="0"/>
              </a:spcAft>
              <a:tabLst>
                <a:tab pos="33147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3314700" algn="l"/>
              </a:tabLst>
            </a:pPr>
            <a:r>
              <a:rPr kumimoji="0" lang="en-GB" altLang="en-US" sz="1200" b="0" i="0" u="none" strike="noStrike" cap="none" normalizeH="0" baseline="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Attendance Matters! Your child must attend school regularly and on time. Our school target is for all pupils to have 100% attendance, with a minimum expectation that all pupils will achieve at least 97%.</a:t>
            </a:r>
          </a:p>
          <a:p>
            <a:pPr marL="0" marR="0" lvl="0" indent="0" algn="l" defTabSz="914400" rtl="0" eaLnBrk="0" fontAlgn="base" latinLnBrk="0" hangingPunct="0">
              <a:lnSpc>
                <a:spcPct val="100000"/>
              </a:lnSpc>
              <a:spcBef>
                <a:spcPct val="0"/>
              </a:spcBef>
              <a:spcAft>
                <a:spcPct val="0"/>
              </a:spcAft>
              <a:buClrTx/>
              <a:buSzTx/>
              <a:buFontTx/>
              <a:buNone/>
              <a:tabLst>
                <a:tab pos="3314700" algn="l"/>
              </a:tabLst>
            </a:pPr>
            <a:endParaRPr lang="en-GB" altLang="en-US" sz="1200">
              <a:latin typeface="Comic Sans MS" panose="030F0702030302020204" pitchFamily="66"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3314700" algn="l"/>
              </a:tabLst>
            </a:pPr>
            <a:endParaRPr kumimoji="0" lang="en-GB" altLang="en-US" sz="12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3314700" algn="l"/>
              </a:tabLst>
            </a:pPr>
            <a:r>
              <a:rPr kumimoji="0" lang="en-GB" altLang="en-US" sz="1200" b="0" i="0" u="none" strike="noStrike" cap="none" normalizeH="0" baseline="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If your child is going to be absent or late, you must contact school immediately to inform us. You can contact school by ringing and leaving a message or by messaging on class dojo. If we have not heard from you, a member of our Attendance Team will ring you. </a:t>
            </a:r>
          </a:p>
          <a:p>
            <a:pPr marL="0" marR="0" lvl="0" indent="0" algn="l" defTabSz="914400" rtl="0" eaLnBrk="0" fontAlgn="base" latinLnBrk="0" hangingPunct="0">
              <a:lnSpc>
                <a:spcPct val="100000"/>
              </a:lnSpc>
              <a:spcBef>
                <a:spcPct val="0"/>
              </a:spcBef>
              <a:spcAft>
                <a:spcPct val="0"/>
              </a:spcAft>
              <a:buClrTx/>
              <a:buSzTx/>
              <a:buFontTx/>
              <a:buNone/>
              <a:tabLst>
                <a:tab pos="3314700" algn="l"/>
              </a:tabLst>
            </a:pPr>
            <a:endParaRPr lang="en-GB" altLang="en-US" sz="1200">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3314700" algn="l"/>
              </a:tabLst>
            </a:pPr>
            <a:r>
              <a:rPr kumimoji="0" lang="en-GB" altLang="en-US" sz="1200" b="0" i="0" u="none" strike="noStrike" cap="none" normalizeH="0" baseline="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Please ensure the school office have a minimum of three emergency contact details. If we are unable to make contact with you, our Attendance Team will do a home visit.</a:t>
            </a:r>
          </a:p>
          <a:p>
            <a:pPr marL="0" marR="0" lvl="0" indent="0" algn="l" defTabSz="914400" rtl="0" eaLnBrk="0" fontAlgn="base" latinLnBrk="0" hangingPunct="0">
              <a:lnSpc>
                <a:spcPct val="100000"/>
              </a:lnSpc>
              <a:spcBef>
                <a:spcPct val="0"/>
              </a:spcBef>
              <a:spcAft>
                <a:spcPct val="0"/>
              </a:spcAft>
              <a:buClrTx/>
              <a:buSzTx/>
              <a:buFontTx/>
              <a:buNone/>
              <a:tabLst>
                <a:tab pos="3314700" algn="l"/>
              </a:tabLst>
            </a:pPr>
            <a:endParaRPr kumimoji="0" lang="en-GB" altLang="en-US" sz="12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3314700" algn="l"/>
              </a:tabLst>
            </a:pPr>
            <a:r>
              <a:rPr kumimoji="0" lang="en-GB" altLang="en-US" sz="1200" b="0" i="0" u="none" strike="noStrike" cap="none" normalizeH="0" baseline="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At Holy Trinity Primary School, w</a:t>
            </a:r>
            <a:r>
              <a:rPr kumimoji="0" lang="en-GB" altLang="en-US" sz="1200" b="0" i="0" u="none" strike="noStrike" cap="none" normalizeH="0" baseline="0">
                <a:ln>
                  <a:noFill/>
                </a:ln>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e are always here to support you with any difficulties regarding attendance or punctuality. </a:t>
            </a:r>
          </a:p>
          <a:p>
            <a:pPr marL="0" marR="0" lvl="0" indent="0" algn="l" defTabSz="914400" rtl="0" eaLnBrk="0" fontAlgn="base" latinLnBrk="0" hangingPunct="0">
              <a:lnSpc>
                <a:spcPct val="100000"/>
              </a:lnSpc>
              <a:spcBef>
                <a:spcPct val="0"/>
              </a:spcBef>
              <a:spcAft>
                <a:spcPct val="0"/>
              </a:spcAft>
              <a:buClrTx/>
              <a:buSzTx/>
              <a:buFontTx/>
              <a:buNone/>
              <a:tabLst>
                <a:tab pos="3314700" algn="l"/>
              </a:tabLst>
            </a:pPr>
            <a:endParaRPr lang="en-GB" altLang="en-US" sz="1200">
              <a:solidFill>
                <a:srgbClr val="000000"/>
              </a:solidFill>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3314700" algn="l"/>
              </a:tabLst>
            </a:pPr>
            <a:r>
              <a:rPr kumimoji="0" lang="en-GB" altLang="en-US" sz="1200" b="0" i="0" u="none" strike="noStrike" cap="none" normalizeH="0" baseline="0">
                <a:ln>
                  <a:noFill/>
                </a:ln>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If you require support please don</a:t>
            </a:r>
            <a:r>
              <a:rPr kumimoji="0" lang="en-GB" altLang="en-US" sz="12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GB" altLang="en-US" sz="1200" b="0" i="0" u="none" strike="noStrike" cap="none" normalizeH="0" baseline="0">
                <a:ln>
                  <a:noFill/>
                </a:ln>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t hesitate to contact Mrs Thompson or our Learning Mentor, Mrs Rankin. </a:t>
            </a:r>
          </a:p>
          <a:p>
            <a:pPr marL="0" marR="0" lvl="0" indent="0" algn="l" defTabSz="914400" rtl="0" eaLnBrk="0" fontAlgn="base" latinLnBrk="0" hangingPunct="0">
              <a:lnSpc>
                <a:spcPct val="100000"/>
              </a:lnSpc>
              <a:spcBef>
                <a:spcPct val="0"/>
              </a:spcBef>
              <a:spcAft>
                <a:spcPct val="0"/>
              </a:spcAft>
              <a:buClrTx/>
              <a:buSzTx/>
              <a:buFontTx/>
              <a:buNone/>
              <a:tabLst>
                <a:tab pos="3314700" algn="l"/>
              </a:tabLst>
            </a:pPr>
            <a:endParaRPr kumimoji="0" lang="en-GB" altLang="en-US" sz="12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3314700" algn="l"/>
              </a:tabLst>
            </a:pPr>
            <a:r>
              <a:rPr kumimoji="0" lang="en-GB" altLang="en-US" sz="1200" b="1" i="0" u="none" strike="noStrike" cap="none" normalizeH="0" baseline="0">
                <a:ln>
                  <a:noFill/>
                </a:ln>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Our Attendance Team</a:t>
            </a:r>
            <a:r>
              <a:rPr kumimoji="0" lang="en-GB" altLang="en-US" sz="1200" b="0" i="0" u="none" strike="noStrike" cap="none" normalizeH="0" baseline="0">
                <a:ln>
                  <a:noFill/>
                </a:ln>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 Mrs Rankin, Mrs Redmond, Mrs Wood, Mrs Thompson. </a:t>
            </a:r>
            <a:endParaRPr kumimoji="0" lang="en-GB" altLang="en-US" sz="1200" b="0" i="0" u="none" strike="noStrike" cap="none" normalizeH="0" baseline="0">
              <a:ln>
                <a:noFill/>
              </a:ln>
              <a:solidFill>
                <a:schemeClr val="tx1"/>
              </a:solidFill>
              <a:effectLst/>
            </a:endParaRPr>
          </a:p>
        </p:txBody>
      </p:sp>
      <p:graphicFrame>
        <p:nvGraphicFramePr>
          <p:cNvPr id="2" name="Table 7">
            <a:extLst>
              <a:ext uri="{FF2B5EF4-FFF2-40B4-BE49-F238E27FC236}">
                <a16:creationId xmlns:a16="http://schemas.microsoft.com/office/drawing/2014/main" id="{3571E57F-418B-4BE5-87C1-A3D7E414DFF8}"/>
              </a:ext>
            </a:extLst>
          </p:cNvPr>
          <p:cNvGraphicFramePr>
            <a:graphicFrameLocks noGrp="1"/>
          </p:cNvGraphicFramePr>
          <p:nvPr>
            <p:extLst>
              <p:ext uri="{D42A27DB-BD31-4B8C-83A1-F6EECF244321}">
                <p14:modId xmlns:p14="http://schemas.microsoft.com/office/powerpoint/2010/main" val="1540509181"/>
              </p:ext>
            </p:extLst>
          </p:nvPr>
        </p:nvGraphicFramePr>
        <p:xfrm>
          <a:off x="540129" y="6984736"/>
          <a:ext cx="5777742" cy="2049315"/>
        </p:xfrm>
        <a:graphic>
          <a:graphicData uri="http://schemas.openxmlformats.org/drawingml/2006/table">
            <a:tbl>
              <a:tblPr firstRow="1" bandRow="1">
                <a:tableStyleId>{5C22544A-7EE6-4342-B048-85BDC9FD1C3A}</a:tableStyleId>
              </a:tblPr>
              <a:tblGrid>
                <a:gridCol w="1925914">
                  <a:extLst>
                    <a:ext uri="{9D8B030D-6E8A-4147-A177-3AD203B41FA5}">
                      <a16:colId xmlns:a16="http://schemas.microsoft.com/office/drawing/2014/main" val="3629093366"/>
                    </a:ext>
                  </a:extLst>
                </a:gridCol>
                <a:gridCol w="1925914">
                  <a:extLst>
                    <a:ext uri="{9D8B030D-6E8A-4147-A177-3AD203B41FA5}">
                      <a16:colId xmlns:a16="http://schemas.microsoft.com/office/drawing/2014/main" val="1478588090"/>
                    </a:ext>
                  </a:extLst>
                </a:gridCol>
                <a:gridCol w="1925914">
                  <a:extLst>
                    <a:ext uri="{9D8B030D-6E8A-4147-A177-3AD203B41FA5}">
                      <a16:colId xmlns:a16="http://schemas.microsoft.com/office/drawing/2014/main" val="1861221414"/>
                    </a:ext>
                  </a:extLst>
                </a:gridCol>
              </a:tblGrid>
              <a:tr h="378305">
                <a:tc>
                  <a:txBody>
                    <a:bodyPr/>
                    <a:lstStyle/>
                    <a:p>
                      <a:r>
                        <a:rPr lang="en-GB" sz="1200" b="1" u="sng">
                          <a:solidFill>
                            <a:schemeClr val="tx1"/>
                          </a:solidFill>
                        </a:rPr>
                        <a:t>Attendance</a:t>
                      </a:r>
                    </a:p>
                  </a:txBody>
                  <a:tcPr>
                    <a:noFill/>
                  </a:tcPr>
                </a:tc>
                <a:tc>
                  <a:txBody>
                    <a:bodyPr/>
                    <a:lstStyle/>
                    <a:p>
                      <a:r>
                        <a:rPr lang="en-GB" sz="1200" b="1" u="sng">
                          <a:solidFill>
                            <a:schemeClr val="tx1"/>
                          </a:solidFill>
                        </a:rPr>
                        <a:t>Description</a:t>
                      </a:r>
                    </a:p>
                  </a:txBody>
                  <a:tcPr>
                    <a:noFill/>
                  </a:tcPr>
                </a:tc>
                <a:tc>
                  <a:txBody>
                    <a:bodyPr/>
                    <a:lstStyle/>
                    <a:p>
                      <a:r>
                        <a:rPr lang="en-GB" sz="1200" b="1" u="sng">
                          <a:solidFill>
                            <a:schemeClr val="tx1"/>
                          </a:solidFill>
                        </a:rPr>
                        <a:t>Approx. days lost per year</a:t>
                      </a:r>
                    </a:p>
                  </a:txBody>
                  <a:tcPr>
                    <a:noFill/>
                  </a:tcPr>
                </a:tc>
                <a:extLst>
                  <a:ext uri="{0D108BD9-81ED-4DB2-BD59-A6C34878D82A}">
                    <a16:rowId xmlns:a16="http://schemas.microsoft.com/office/drawing/2014/main" val="1749899808"/>
                  </a:ext>
                </a:extLst>
              </a:tr>
              <a:tr h="378305">
                <a:tc>
                  <a:txBody>
                    <a:bodyPr/>
                    <a:lstStyle/>
                    <a:p>
                      <a:r>
                        <a:rPr lang="en-GB" sz="900"/>
                        <a:t>97% - 100%</a:t>
                      </a:r>
                    </a:p>
                  </a:txBody>
                  <a:tcPr>
                    <a:solidFill>
                      <a:schemeClr val="accent6">
                        <a:lumMod val="60000"/>
                        <a:lumOff val="40000"/>
                      </a:schemeClr>
                    </a:solidFill>
                  </a:tcPr>
                </a:tc>
                <a:tc>
                  <a:txBody>
                    <a:bodyPr/>
                    <a:lstStyle/>
                    <a:p>
                      <a:r>
                        <a:rPr lang="en-GB" sz="900"/>
                        <a:t>Meeting our school target</a:t>
                      </a:r>
                    </a:p>
                  </a:txBody>
                  <a:tcPr>
                    <a:solidFill>
                      <a:schemeClr val="accent6">
                        <a:lumMod val="60000"/>
                        <a:lumOff val="40000"/>
                      </a:schemeClr>
                    </a:solidFill>
                  </a:tcPr>
                </a:tc>
                <a:tc>
                  <a:txBody>
                    <a:bodyPr/>
                    <a:lstStyle/>
                    <a:p>
                      <a:r>
                        <a:rPr lang="en-GB" sz="900"/>
                        <a:t>Up to 5 days of lost learning</a:t>
                      </a:r>
                    </a:p>
                  </a:txBody>
                  <a:tcPr>
                    <a:solidFill>
                      <a:schemeClr val="accent6">
                        <a:lumMod val="60000"/>
                        <a:lumOff val="40000"/>
                      </a:schemeClr>
                    </a:solidFill>
                  </a:tcPr>
                </a:tc>
                <a:extLst>
                  <a:ext uri="{0D108BD9-81ED-4DB2-BD59-A6C34878D82A}">
                    <a16:rowId xmlns:a16="http://schemas.microsoft.com/office/drawing/2014/main" val="3578706235"/>
                  </a:ext>
                </a:extLst>
              </a:tr>
              <a:tr h="378305">
                <a:tc>
                  <a:txBody>
                    <a:bodyPr/>
                    <a:lstStyle/>
                    <a:p>
                      <a:r>
                        <a:rPr lang="en-GB" sz="900"/>
                        <a:t>90% - 96.9%</a:t>
                      </a:r>
                    </a:p>
                  </a:txBody>
                  <a:tcPr>
                    <a:solidFill>
                      <a:schemeClr val="accent4">
                        <a:lumMod val="60000"/>
                        <a:lumOff val="40000"/>
                      </a:schemeClr>
                    </a:solidFill>
                  </a:tcPr>
                </a:tc>
                <a:tc>
                  <a:txBody>
                    <a:bodyPr/>
                    <a:lstStyle/>
                    <a:p>
                      <a:r>
                        <a:rPr lang="en-GB" sz="900"/>
                        <a:t>Below our school target</a:t>
                      </a:r>
                    </a:p>
                  </a:txBody>
                  <a:tcPr>
                    <a:solidFill>
                      <a:schemeClr val="accent4">
                        <a:lumMod val="60000"/>
                        <a:lumOff val="40000"/>
                      </a:schemeClr>
                    </a:solidFill>
                  </a:tcPr>
                </a:tc>
                <a:tc>
                  <a:txBody>
                    <a:bodyPr/>
                    <a:lstStyle/>
                    <a:p>
                      <a:r>
                        <a:rPr lang="en-GB" sz="900"/>
                        <a:t>Between 6 and 19 days of lost learning</a:t>
                      </a:r>
                    </a:p>
                  </a:txBody>
                  <a:tcPr>
                    <a:solidFill>
                      <a:schemeClr val="accent4">
                        <a:lumMod val="60000"/>
                        <a:lumOff val="40000"/>
                      </a:schemeClr>
                    </a:solidFill>
                  </a:tcPr>
                </a:tc>
                <a:extLst>
                  <a:ext uri="{0D108BD9-81ED-4DB2-BD59-A6C34878D82A}">
                    <a16:rowId xmlns:a16="http://schemas.microsoft.com/office/drawing/2014/main" val="1960777951"/>
                  </a:ext>
                </a:extLst>
              </a:tr>
              <a:tr h="378305">
                <a:tc>
                  <a:txBody>
                    <a:bodyPr/>
                    <a:lstStyle/>
                    <a:p>
                      <a:r>
                        <a:rPr lang="en-GB" sz="900"/>
                        <a:t>Less than 90%</a:t>
                      </a:r>
                    </a:p>
                  </a:txBody>
                  <a:tcPr>
                    <a:solidFill>
                      <a:srgbClr val="FF0000"/>
                    </a:solidFill>
                  </a:tcPr>
                </a:tc>
                <a:tc>
                  <a:txBody>
                    <a:bodyPr/>
                    <a:lstStyle/>
                    <a:p>
                      <a:r>
                        <a:rPr lang="en-GB" sz="900"/>
                        <a:t>Significantly below our school target. Serious impact on education and learning. </a:t>
                      </a:r>
                    </a:p>
                    <a:p>
                      <a:endParaRPr lang="en-GB" sz="900"/>
                    </a:p>
                    <a:p>
                      <a:r>
                        <a:rPr lang="en-GB" sz="900" b="1"/>
                        <a:t>This is classed as ‘Persistent Absence’.</a:t>
                      </a:r>
                    </a:p>
                  </a:txBody>
                  <a:tcPr>
                    <a:solidFill>
                      <a:srgbClr val="FF0000"/>
                    </a:solidFill>
                  </a:tcPr>
                </a:tc>
                <a:tc>
                  <a:txBody>
                    <a:bodyPr/>
                    <a:lstStyle/>
                    <a:p>
                      <a:r>
                        <a:rPr lang="en-GB" sz="900"/>
                        <a:t>20 or more days of lost learning</a:t>
                      </a:r>
                    </a:p>
                  </a:txBody>
                  <a:tcPr>
                    <a:solidFill>
                      <a:srgbClr val="FF0000"/>
                    </a:solidFill>
                  </a:tcPr>
                </a:tc>
                <a:extLst>
                  <a:ext uri="{0D108BD9-81ED-4DB2-BD59-A6C34878D82A}">
                    <a16:rowId xmlns:a16="http://schemas.microsoft.com/office/drawing/2014/main" val="2201597888"/>
                  </a:ext>
                </a:extLst>
              </a:tr>
            </a:tbl>
          </a:graphicData>
        </a:graphic>
      </p:graphicFrame>
      <p:sp>
        <p:nvSpPr>
          <p:cNvPr id="9" name="Rectangle 8">
            <a:extLst>
              <a:ext uri="{FF2B5EF4-FFF2-40B4-BE49-F238E27FC236}">
                <a16:creationId xmlns:a16="http://schemas.microsoft.com/office/drawing/2014/main" id="{C5106368-49A5-4214-B2A1-96775239DD90}"/>
              </a:ext>
            </a:extLst>
          </p:cNvPr>
          <p:cNvSpPr/>
          <p:nvPr/>
        </p:nvSpPr>
        <p:spPr>
          <a:xfrm>
            <a:off x="540129" y="6984736"/>
            <a:ext cx="5777742" cy="204931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5DA30475-22A4-4E02-92D2-29EF4DA7D5F1}"/>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0" y="78047"/>
            <a:ext cx="2089785" cy="2588260"/>
          </a:xfrm>
          <a:prstGeom prst="rect">
            <a:avLst/>
          </a:prstGeom>
        </p:spPr>
      </p:pic>
    </p:spTree>
    <p:extLst>
      <p:ext uri="{BB962C8B-B14F-4D97-AF65-F5344CB8AC3E}">
        <p14:creationId xmlns:p14="http://schemas.microsoft.com/office/powerpoint/2010/main" val="10897760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C6BD76-DCE1-497D-91A3-248BE558CF3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76097" y="409620"/>
            <a:ext cx="1505806" cy="1408596"/>
          </a:xfrm>
          <a:prstGeom prst="rect">
            <a:avLst/>
          </a:prstGeom>
          <a:noFill/>
          <a:ln>
            <a:noFill/>
          </a:ln>
        </p:spPr>
      </p:pic>
      <p:sp>
        <p:nvSpPr>
          <p:cNvPr id="5" name="Rectangle: Rounded Corners 4">
            <a:extLst>
              <a:ext uri="{FF2B5EF4-FFF2-40B4-BE49-F238E27FC236}">
                <a16:creationId xmlns:a16="http://schemas.microsoft.com/office/drawing/2014/main" id="{7F0B0BD4-76EB-4EF1-9E30-CE8627C69FB3}"/>
              </a:ext>
            </a:extLst>
          </p:cNvPr>
          <p:cNvSpPr/>
          <p:nvPr/>
        </p:nvSpPr>
        <p:spPr>
          <a:xfrm>
            <a:off x="238539" y="298174"/>
            <a:ext cx="6361044" cy="928314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9B36296-E515-4DC0-A535-7463E7BA5469}"/>
              </a:ext>
            </a:extLst>
          </p:cNvPr>
          <p:cNvSpPr txBox="1"/>
          <p:nvPr/>
        </p:nvSpPr>
        <p:spPr>
          <a:xfrm>
            <a:off x="258417" y="2172159"/>
            <a:ext cx="6341166" cy="1631216"/>
          </a:xfrm>
          <a:prstGeom prst="rect">
            <a:avLst/>
          </a:prstGeom>
          <a:noFill/>
        </p:spPr>
        <p:txBody>
          <a:bodyPr wrap="square" rtlCol="0">
            <a:spAutoFit/>
          </a:bodyPr>
          <a:lstStyle/>
          <a:p>
            <a:pPr algn="ctr"/>
            <a:r>
              <a:rPr lang="en-GB" sz="2800">
                <a:solidFill>
                  <a:schemeClr val="tx2"/>
                </a:solidFill>
                <a:latin typeface="Arial Nova" panose="020B0504020202020204" pitchFamily="34" charset="0"/>
              </a:rPr>
              <a:t>CHILDREN’S SAFETY </a:t>
            </a:r>
          </a:p>
          <a:p>
            <a:pPr algn="ctr"/>
            <a:endParaRPr lang="en-GB" sz="2400">
              <a:latin typeface="Letterjoin-Air No-Lead 4" panose="02000805000000020003" pitchFamily="50" charset="0"/>
            </a:endParaRPr>
          </a:p>
          <a:p>
            <a:pPr marL="342900" indent="-342900">
              <a:buFont typeface="Arial" panose="020B0604020202020204" pitchFamily="34" charset="0"/>
              <a:buChar char="•"/>
            </a:pPr>
            <a:endParaRPr lang="en-GB" sz="2400">
              <a:latin typeface="Letterjoin-Air No-Lead 4" panose="02000805000000020003" pitchFamily="50" charset="0"/>
            </a:endParaRPr>
          </a:p>
          <a:p>
            <a:r>
              <a:rPr lang="en-GB" sz="2400">
                <a:latin typeface="Letterjoin-Air No-Lead 4" panose="02000805000000020003" pitchFamily="50" charset="0"/>
              </a:rPr>
              <a:t> </a:t>
            </a:r>
          </a:p>
        </p:txBody>
      </p:sp>
      <p:sp>
        <p:nvSpPr>
          <p:cNvPr id="2" name="Rectangle 1">
            <a:extLst>
              <a:ext uri="{FF2B5EF4-FFF2-40B4-BE49-F238E27FC236}">
                <a16:creationId xmlns:a16="http://schemas.microsoft.com/office/drawing/2014/main" id="{A3FD69B8-CF7D-44DE-84C5-FDF8554729A7}"/>
              </a:ext>
            </a:extLst>
          </p:cNvPr>
          <p:cNvSpPr/>
          <p:nvPr/>
        </p:nvSpPr>
        <p:spPr>
          <a:xfrm>
            <a:off x="413716" y="2684605"/>
            <a:ext cx="6010689" cy="6524863"/>
          </a:xfrm>
          <a:prstGeom prst="rect">
            <a:avLst/>
          </a:prstGeom>
        </p:spPr>
        <p:txBody>
          <a:bodyPr wrap="square" lIns="91440" tIns="45720" rIns="91440" bIns="45720" anchor="t">
            <a:spAutoFit/>
          </a:bodyPr>
          <a:lstStyle/>
          <a:p>
            <a:r>
              <a:rPr lang="en-GB" sz="1100" dirty="0">
                <a:latin typeface="Arial Nova" panose="020B0504020202020204" pitchFamily="34" charset="0"/>
              </a:rPr>
              <a:t>We would like to draw your attention to procedures which are in place to ensure both children and adults are safe whilst on the school site.</a:t>
            </a:r>
          </a:p>
          <a:p>
            <a:endParaRPr lang="en-GB" sz="1100" dirty="0">
              <a:latin typeface="Arial Nova" panose="020B0504020202020204" pitchFamily="34" charset="0"/>
            </a:endParaRPr>
          </a:p>
          <a:p>
            <a:r>
              <a:rPr lang="en-GB" sz="1100" b="1" dirty="0">
                <a:latin typeface="Arial Nova" panose="020B0504020202020204" pitchFamily="34" charset="0"/>
              </a:rPr>
              <a:t>MORNINGS </a:t>
            </a:r>
          </a:p>
          <a:p>
            <a:r>
              <a:rPr lang="en-GB" sz="1100" dirty="0">
                <a:latin typeface="Arial Nova" panose="020B0504020202020204" pitchFamily="34" charset="0"/>
              </a:rPr>
              <a:t>The school </a:t>
            </a:r>
            <a:r>
              <a:rPr lang="en-GB" sz="1100" b="1" dirty="0">
                <a:latin typeface="Arial Nova" panose="020B0504020202020204" pitchFamily="34" charset="0"/>
              </a:rPr>
              <a:t>gates open at 8.40am </a:t>
            </a:r>
            <a:r>
              <a:rPr lang="en-GB" sz="1100" dirty="0">
                <a:latin typeface="Arial Nova" panose="020B0504020202020204" pitchFamily="34" charset="0"/>
              </a:rPr>
              <a:t>to welcome families onto our playgrounds, they </a:t>
            </a:r>
            <a:r>
              <a:rPr lang="en-GB" sz="1100" b="1" dirty="0">
                <a:latin typeface="Arial Nova" panose="020B0504020202020204" pitchFamily="34" charset="0"/>
              </a:rPr>
              <a:t>close at 9:00am</a:t>
            </a:r>
            <a:r>
              <a:rPr lang="en-GB" sz="1100" dirty="0">
                <a:latin typeface="Arial Nova" panose="020B0504020202020204" pitchFamily="34" charset="0"/>
              </a:rPr>
              <a:t>. A member of staff will be available on the gate to welcome families and be on hand for you to ask any questions or share any information if required. Children are to stay with their parent or carer until the class teacher arrives to collect your child. To avoid unknown adults entering school, we ask parents and carers to say their goodbyes to children outside and for children to come into classrooms with their teachers. Any parent wishing to visit the school office must enter via the office entrance.</a:t>
            </a:r>
          </a:p>
          <a:p>
            <a:endParaRPr lang="en-GB" sz="1100" dirty="0">
              <a:latin typeface="Arial Nova" panose="020B0504020202020204" pitchFamily="34" charset="0"/>
            </a:endParaRPr>
          </a:p>
          <a:p>
            <a:r>
              <a:rPr lang="en-GB" sz="1100" b="1" dirty="0">
                <a:latin typeface="Arial Nova" panose="020B0504020202020204" pitchFamily="34" charset="0"/>
              </a:rPr>
              <a:t>OFFICE DOOR </a:t>
            </a:r>
          </a:p>
          <a:p>
            <a:r>
              <a:rPr lang="en-GB" sz="1100" dirty="0">
                <a:latin typeface="Arial Nova" panose="020B0504020202020204" pitchFamily="34" charset="0"/>
              </a:rPr>
              <a:t>The main building entrance door will be locked to control access. Any parent wishing to enter must press the buzzer and a member of staff will release the door lock. Please be patient if you have to wait. </a:t>
            </a:r>
          </a:p>
          <a:p>
            <a:endParaRPr lang="en-GB" sz="1100" dirty="0">
              <a:latin typeface="Arial Nova" panose="020B0504020202020204" pitchFamily="34" charset="0"/>
            </a:endParaRPr>
          </a:p>
          <a:p>
            <a:r>
              <a:rPr lang="en-GB" sz="1100" b="1" dirty="0">
                <a:latin typeface="Arial Nova" panose="020B0504020202020204" pitchFamily="34" charset="0"/>
              </a:rPr>
              <a:t>PLAYGROUND </a:t>
            </a:r>
          </a:p>
          <a:p>
            <a:r>
              <a:rPr lang="en-GB" sz="1100" dirty="0">
                <a:latin typeface="Arial Nova" panose="020B0504020202020204" pitchFamily="34" charset="0"/>
              </a:rPr>
              <a:t>We encourage children to use their bikes and scooters to come to school. However, in order to ensure that all children are safe on site we request the following: </a:t>
            </a:r>
          </a:p>
          <a:p>
            <a:r>
              <a:rPr lang="en-GB" sz="1100" dirty="0">
                <a:latin typeface="Arial Nova" panose="020B0504020202020204" pitchFamily="34" charset="0"/>
              </a:rPr>
              <a:t>• Bikes and scooters are pushed along the pathways at all times. </a:t>
            </a:r>
          </a:p>
          <a:p>
            <a:r>
              <a:rPr lang="en-GB" sz="1100" dirty="0">
                <a:latin typeface="Arial Nova" panose="020B0504020202020204" pitchFamily="34" charset="0"/>
              </a:rPr>
              <a:t>• Bikes and scooters are placed in the bike park from 8.50am. </a:t>
            </a:r>
          </a:p>
          <a:p>
            <a:r>
              <a:rPr lang="en-GB" sz="1100" dirty="0">
                <a:latin typeface="Arial Nova" panose="020B0504020202020204" pitchFamily="34" charset="0"/>
              </a:rPr>
              <a:t>• Bikes and scooters are not used on the playground after school.</a:t>
            </a:r>
          </a:p>
          <a:p>
            <a:r>
              <a:rPr lang="en-GB" sz="1100" dirty="0">
                <a:latin typeface="Arial Nova" panose="020B0504020202020204" pitchFamily="34" charset="0"/>
              </a:rPr>
              <a:t>• Please ensure you are with your child and take full responsibility for them before and after school.</a:t>
            </a:r>
          </a:p>
          <a:p>
            <a:endParaRPr lang="en-GB" sz="1100" dirty="0">
              <a:latin typeface="Arial Nova" panose="020B0504020202020204" pitchFamily="34" charset="0"/>
            </a:endParaRPr>
          </a:p>
          <a:p>
            <a:r>
              <a:rPr lang="en-GB" sz="1100" b="1" dirty="0">
                <a:latin typeface="Arial Nova" panose="020B0504020202020204" pitchFamily="34" charset="0"/>
              </a:rPr>
              <a:t>HOME TIME </a:t>
            </a:r>
          </a:p>
          <a:p>
            <a:r>
              <a:rPr lang="en-GB" sz="1100" dirty="0">
                <a:latin typeface="Arial Nova" panose="020B0504020202020204" pitchFamily="34" charset="0"/>
              </a:rPr>
              <a:t>The </a:t>
            </a:r>
            <a:r>
              <a:rPr lang="en-GB" sz="1100" b="1" dirty="0">
                <a:latin typeface="Arial Nova" panose="020B0504020202020204" pitchFamily="34" charset="0"/>
              </a:rPr>
              <a:t>Infant gates will open at 3.05pm </a:t>
            </a:r>
            <a:r>
              <a:rPr lang="en-GB" sz="1100" dirty="0">
                <a:latin typeface="Arial Nova" panose="020B0504020202020204" pitchFamily="34" charset="0"/>
              </a:rPr>
              <a:t>and </a:t>
            </a:r>
            <a:r>
              <a:rPr lang="en-GB" sz="1100" b="1" dirty="0">
                <a:latin typeface="Arial Nova" panose="020B0504020202020204" pitchFamily="34" charset="0"/>
              </a:rPr>
              <a:t>the junior gates at 3:15pm </a:t>
            </a:r>
            <a:r>
              <a:rPr lang="en-GB" sz="1100" dirty="0">
                <a:latin typeface="Arial Nova" panose="020B0504020202020204" pitchFamily="34" charset="0"/>
              </a:rPr>
              <a:t>by a member of staff. We understand that there will be occasions where you have arranged for friends or relatives to collect your child at the end of the day. Please ensure you let us know who will be collecting your child on your behalf. We will not be able to release your child to someone other than you without your consent to do so. When your child starts school, you will be asked to complete a ‘collection form’, on here you can let us know which adults can collect your child. Please contact our office to inform us of any changes to the adult who is collecting your child. </a:t>
            </a:r>
          </a:p>
          <a:p>
            <a:endParaRPr lang="en-GB" sz="1100" dirty="0">
              <a:latin typeface="Arial Nova" panose="020B0504020202020204" pitchFamily="34" charset="0"/>
            </a:endParaRPr>
          </a:p>
          <a:p>
            <a:r>
              <a:rPr lang="en-GB" sz="1100" b="1" dirty="0">
                <a:latin typeface="Arial Nova" panose="020B0504020202020204" pitchFamily="34" charset="0"/>
              </a:rPr>
              <a:t>DOGS</a:t>
            </a:r>
          </a:p>
          <a:p>
            <a:r>
              <a:rPr lang="en-GB" sz="1100" dirty="0">
                <a:latin typeface="Arial Nova" panose="020B0504020202020204" pitchFamily="34" charset="0"/>
              </a:rPr>
              <a:t>Dogs are not allowed on our school site. You will not be permitted entrance through the school gates with a dog. </a:t>
            </a:r>
          </a:p>
        </p:txBody>
      </p:sp>
    </p:spTree>
    <p:extLst>
      <p:ext uri="{BB962C8B-B14F-4D97-AF65-F5344CB8AC3E}">
        <p14:creationId xmlns:p14="http://schemas.microsoft.com/office/powerpoint/2010/main" val="6458196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C6BD76-DCE1-497D-91A3-248BE558CF3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76097" y="409620"/>
            <a:ext cx="1505806" cy="1408596"/>
          </a:xfrm>
          <a:prstGeom prst="rect">
            <a:avLst/>
          </a:prstGeom>
          <a:noFill/>
          <a:ln>
            <a:noFill/>
          </a:ln>
        </p:spPr>
      </p:pic>
      <p:sp>
        <p:nvSpPr>
          <p:cNvPr id="5" name="Rectangle: Rounded Corners 4">
            <a:extLst>
              <a:ext uri="{FF2B5EF4-FFF2-40B4-BE49-F238E27FC236}">
                <a16:creationId xmlns:a16="http://schemas.microsoft.com/office/drawing/2014/main" id="{7F0B0BD4-76EB-4EF1-9E30-CE8627C69FB3}"/>
              </a:ext>
            </a:extLst>
          </p:cNvPr>
          <p:cNvSpPr/>
          <p:nvPr/>
        </p:nvSpPr>
        <p:spPr>
          <a:xfrm>
            <a:off x="238539" y="298174"/>
            <a:ext cx="6361044" cy="928314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9B36296-E515-4DC0-A535-7463E7BA5469}"/>
              </a:ext>
            </a:extLst>
          </p:cNvPr>
          <p:cNvSpPr txBox="1"/>
          <p:nvPr/>
        </p:nvSpPr>
        <p:spPr>
          <a:xfrm>
            <a:off x="233569" y="1773397"/>
            <a:ext cx="6341166" cy="1631216"/>
          </a:xfrm>
          <a:prstGeom prst="rect">
            <a:avLst/>
          </a:prstGeom>
          <a:noFill/>
        </p:spPr>
        <p:txBody>
          <a:bodyPr wrap="square" rtlCol="0">
            <a:spAutoFit/>
          </a:bodyPr>
          <a:lstStyle/>
          <a:p>
            <a:pPr algn="ctr"/>
            <a:r>
              <a:rPr lang="en-GB" sz="2800">
                <a:solidFill>
                  <a:schemeClr val="tx2"/>
                </a:solidFill>
                <a:latin typeface="Comic Sans MS" panose="030F0702030302020204" pitchFamily="66" charset="0"/>
              </a:rPr>
              <a:t>TERM DATES</a:t>
            </a:r>
          </a:p>
          <a:p>
            <a:pPr algn="ctr"/>
            <a:endParaRPr lang="en-GB" sz="2400">
              <a:latin typeface="Letterjoin-Air No-Lead 4" panose="02000805000000020003" pitchFamily="50" charset="0"/>
            </a:endParaRPr>
          </a:p>
          <a:p>
            <a:pPr marL="342900" indent="-342900">
              <a:buFont typeface="Arial" panose="020B0604020202020204" pitchFamily="34" charset="0"/>
              <a:buChar char="•"/>
            </a:pPr>
            <a:endParaRPr lang="en-GB" sz="2400">
              <a:latin typeface="Letterjoin-Air No-Lead 4" panose="02000805000000020003" pitchFamily="50" charset="0"/>
            </a:endParaRPr>
          </a:p>
          <a:p>
            <a:r>
              <a:rPr lang="en-GB" sz="2400">
                <a:latin typeface="Letterjoin-Air No-Lead 4" panose="02000805000000020003" pitchFamily="50" charset="0"/>
              </a:rPr>
              <a:t> </a:t>
            </a:r>
          </a:p>
        </p:txBody>
      </p:sp>
      <p:sp>
        <p:nvSpPr>
          <p:cNvPr id="2" name="Rectangle 1">
            <a:extLst>
              <a:ext uri="{FF2B5EF4-FFF2-40B4-BE49-F238E27FC236}">
                <a16:creationId xmlns:a16="http://schemas.microsoft.com/office/drawing/2014/main" id="{64D095C9-9186-4E79-A3C6-35D61428E771}"/>
              </a:ext>
            </a:extLst>
          </p:cNvPr>
          <p:cNvSpPr/>
          <p:nvPr/>
        </p:nvSpPr>
        <p:spPr>
          <a:xfrm>
            <a:off x="552449" y="2213788"/>
            <a:ext cx="5753100" cy="2677656"/>
          </a:xfrm>
          <a:prstGeom prst="rect">
            <a:avLst/>
          </a:prstGeom>
        </p:spPr>
        <p:txBody>
          <a:bodyPr wrap="square">
            <a:spAutoFit/>
          </a:bodyPr>
          <a:lstStyle/>
          <a:p>
            <a:pPr algn="ctr" fontAlgn="t"/>
            <a:r>
              <a:rPr lang="en-GB" sz="1400" b="1" dirty="0">
                <a:solidFill>
                  <a:srgbClr val="063E5A"/>
                </a:solidFill>
                <a:latin typeface="Arial" panose="020B0604020202020204" pitchFamily="34" charset="0"/>
              </a:rPr>
              <a:t>HOLY TRINITY CE PRIMARY SCHOOL</a:t>
            </a:r>
            <a:endParaRPr lang="en-GB" sz="1400" dirty="0">
              <a:solidFill>
                <a:srgbClr val="063E5A"/>
              </a:solidFill>
              <a:latin typeface="Arial" panose="020B0604020202020204" pitchFamily="34" charset="0"/>
            </a:endParaRPr>
          </a:p>
          <a:p>
            <a:pPr algn="ctr" fontAlgn="t"/>
            <a:r>
              <a:rPr lang="en-GB" sz="1400" b="1" dirty="0">
                <a:solidFill>
                  <a:srgbClr val="063E5A"/>
                </a:solidFill>
                <a:latin typeface="Arial" panose="020B0604020202020204" pitchFamily="34" charset="0"/>
              </a:rPr>
              <a:t>SCHOOL TERM AND HOLIDAYS </a:t>
            </a:r>
            <a:r>
              <a:rPr lang="en-GB" sz="1400" b="1" u="sng" dirty="0">
                <a:solidFill>
                  <a:srgbClr val="063E5A"/>
                </a:solidFill>
                <a:latin typeface="Arial" panose="020B0604020202020204" pitchFamily="34" charset="0"/>
              </a:rPr>
              <a:t>2025-2026</a:t>
            </a:r>
            <a:endParaRPr lang="en-GB" sz="1400" dirty="0">
              <a:solidFill>
                <a:srgbClr val="063E5A"/>
              </a:solidFill>
              <a:latin typeface="Arial" panose="020B0604020202020204" pitchFamily="34" charset="0"/>
            </a:endParaRPr>
          </a:p>
          <a:p>
            <a:pPr algn="ctr" fontAlgn="t"/>
            <a:r>
              <a:rPr lang="en-GB" sz="1400" b="1" dirty="0">
                <a:solidFill>
                  <a:srgbClr val="063E5A"/>
                </a:solidFill>
                <a:latin typeface="Arial" panose="020B0604020202020204" pitchFamily="34" charset="0"/>
              </a:rPr>
              <a:t>(All Dates Inclusive)</a:t>
            </a:r>
            <a:endParaRPr lang="en-GB" sz="1400" dirty="0">
              <a:solidFill>
                <a:srgbClr val="063E5A"/>
              </a:solidFill>
              <a:latin typeface="Arial" panose="020B0604020202020204" pitchFamily="34" charset="0"/>
            </a:endParaRPr>
          </a:p>
          <a:p>
            <a:pPr fontAlgn="t"/>
            <a:r>
              <a:rPr lang="en-GB" sz="1400" dirty="0">
                <a:solidFill>
                  <a:srgbClr val="063E5A"/>
                </a:solidFill>
                <a:latin typeface="Arial" panose="020B0604020202020204" pitchFamily="34" charset="0"/>
              </a:rPr>
              <a:t> </a:t>
            </a:r>
          </a:p>
          <a:p>
            <a:pPr fontAlgn="t"/>
            <a:r>
              <a:rPr lang="en-GB" sz="1400" dirty="0">
                <a:solidFill>
                  <a:srgbClr val="063E5A"/>
                </a:solidFill>
                <a:latin typeface="Arial" panose="020B0604020202020204" pitchFamily="34" charset="0"/>
              </a:rPr>
              <a:t> </a:t>
            </a:r>
          </a:p>
          <a:p>
            <a:pPr fontAlgn="t"/>
            <a:endParaRPr lang="en-GB" sz="1400" b="0" i="0" dirty="0">
              <a:solidFill>
                <a:srgbClr val="063E5A"/>
              </a:solidFill>
              <a:effectLst/>
              <a:latin typeface="Arial" panose="020B0604020202020204" pitchFamily="34" charset="0"/>
            </a:endParaRPr>
          </a:p>
          <a:p>
            <a:pPr fontAlgn="t"/>
            <a:endParaRPr lang="en-GB" sz="1400" dirty="0">
              <a:solidFill>
                <a:srgbClr val="063E5A"/>
              </a:solidFill>
              <a:latin typeface="Arial" panose="020B0604020202020204" pitchFamily="34" charset="0"/>
            </a:endParaRPr>
          </a:p>
          <a:p>
            <a:pPr fontAlgn="t"/>
            <a:endParaRPr lang="en-GB" sz="1400" b="0" i="0" dirty="0">
              <a:solidFill>
                <a:srgbClr val="063E5A"/>
              </a:solidFill>
              <a:effectLst/>
              <a:latin typeface="Arial" panose="020B0604020202020204" pitchFamily="34" charset="0"/>
            </a:endParaRPr>
          </a:p>
          <a:p>
            <a:pPr fontAlgn="t"/>
            <a:endParaRPr lang="en-GB" sz="1400" dirty="0">
              <a:solidFill>
                <a:srgbClr val="063E5A"/>
              </a:solidFill>
              <a:latin typeface="Arial" panose="020B0604020202020204" pitchFamily="34" charset="0"/>
            </a:endParaRPr>
          </a:p>
          <a:p>
            <a:pPr fontAlgn="t"/>
            <a:endParaRPr lang="en-GB" sz="1400" b="0" i="0" dirty="0">
              <a:solidFill>
                <a:srgbClr val="063E5A"/>
              </a:solidFill>
              <a:effectLst/>
              <a:latin typeface="Arial" panose="020B0604020202020204" pitchFamily="34" charset="0"/>
            </a:endParaRPr>
          </a:p>
          <a:p>
            <a:pPr fontAlgn="t"/>
            <a:endParaRPr lang="en-GB" sz="1400" dirty="0">
              <a:solidFill>
                <a:srgbClr val="063E5A"/>
              </a:solidFill>
              <a:latin typeface="Arial" panose="020B0604020202020204" pitchFamily="34" charset="0"/>
            </a:endParaRPr>
          </a:p>
          <a:p>
            <a:pPr fontAlgn="t"/>
            <a:endParaRPr lang="en-GB" sz="1400" b="0" i="0" dirty="0">
              <a:solidFill>
                <a:srgbClr val="063E5A"/>
              </a:solidFill>
              <a:effectLst/>
              <a:latin typeface="Arial" panose="020B0604020202020204" pitchFamily="34" charset="0"/>
            </a:endParaRPr>
          </a:p>
        </p:txBody>
      </p:sp>
      <p:sp>
        <p:nvSpPr>
          <p:cNvPr id="3" name="TextBox 2">
            <a:extLst>
              <a:ext uri="{FF2B5EF4-FFF2-40B4-BE49-F238E27FC236}">
                <a16:creationId xmlns:a16="http://schemas.microsoft.com/office/drawing/2014/main" id="{CF626B7C-8D84-4E46-8E66-02034ED3ED7C}"/>
              </a:ext>
            </a:extLst>
          </p:cNvPr>
          <p:cNvSpPr txBox="1"/>
          <p:nvPr/>
        </p:nvSpPr>
        <p:spPr>
          <a:xfrm>
            <a:off x="636104" y="8567530"/>
            <a:ext cx="5536096" cy="646331"/>
          </a:xfrm>
          <a:prstGeom prst="rect">
            <a:avLst/>
          </a:prstGeom>
          <a:noFill/>
          <a:ln w="38100">
            <a:solidFill>
              <a:schemeClr val="accent1">
                <a:lumMod val="75000"/>
              </a:schemeClr>
            </a:solidFill>
          </a:ln>
        </p:spPr>
        <p:txBody>
          <a:bodyPr wrap="square" rtlCol="0">
            <a:spAutoFit/>
          </a:bodyPr>
          <a:lstStyle/>
          <a:p>
            <a:r>
              <a:rPr lang="en-GB" sz="1200" dirty="0">
                <a:latin typeface="Comic Sans MS" panose="030F0702030302020204" pitchFamily="66" charset="0"/>
              </a:rPr>
              <a:t>* INSET Day - INSET (In-service Education and Training) days are a series of days, normally 5 per academic year, during which children do not attend and staff receive professional development.  </a:t>
            </a:r>
          </a:p>
        </p:txBody>
      </p:sp>
      <p:pic>
        <p:nvPicPr>
          <p:cNvPr id="8" name="Picture 7">
            <a:extLst>
              <a:ext uri="{FF2B5EF4-FFF2-40B4-BE49-F238E27FC236}">
                <a16:creationId xmlns:a16="http://schemas.microsoft.com/office/drawing/2014/main" id="{45055AC5-69B6-4ED0-8CEB-03249BD8D9B8}"/>
              </a:ext>
            </a:extLst>
          </p:cNvPr>
          <p:cNvPicPr>
            <a:picLocks noChangeAspect="1"/>
          </p:cNvPicPr>
          <p:nvPr/>
        </p:nvPicPr>
        <p:blipFill>
          <a:blip r:embed="rId3"/>
          <a:stretch>
            <a:fillRect/>
          </a:stretch>
        </p:blipFill>
        <p:spPr>
          <a:xfrm>
            <a:off x="375616" y="2946400"/>
            <a:ext cx="6057072" cy="4897120"/>
          </a:xfrm>
          <a:prstGeom prst="rect">
            <a:avLst/>
          </a:prstGeom>
        </p:spPr>
      </p:pic>
    </p:spTree>
    <p:extLst>
      <p:ext uri="{BB962C8B-B14F-4D97-AF65-F5344CB8AC3E}">
        <p14:creationId xmlns:p14="http://schemas.microsoft.com/office/powerpoint/2010/main" val="28975525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8B883-C99D-4C80-AF54-681147E57118}"/>
              </a:ext>
            </a:extLst>
          </p:cNvPr>
          <p:cNvSpPr>
            <a:spLocks noGrp="1"/>
          </p:cNvSpPr>
          <p:nvPr>
            <p:ph type="title"/>
          </p:nvPr>
        </p:nvSpPr>
        <p:spPr>
          <a:xfrm>
            <a:off x="471487" y="-7843"/>
            <a:ext cx="5915025" cy="1914702"/>
          </a:xfrm>
        </p:spPr>
        <p:txBody>
          <a:bodyPr>
            <a:normAutofit/>
          </a:bodyPr>
          <a:lstStyle/>
          <a:p>
            <a:pPr algn="ctr"/>
            <a:r>
              <a:rPr lang="en-GB" sz="6600" b="1" u="sng">
                <a:solidFill>
                  <a:schemeClr val="accent1">
                    <a:lumMod val="75000"/>
                  </a:schemeClr>
                </a:solidFill>
              </a:rPr>
              <a:t>SCHOOL MENU</a:t>
            </a:r>
          </a:p>
        </p:txBody>
      </p:sp>
      <p:sp>
        <p:nvSpPr>
          <p:cNvPr id="5" name="Content Placeholder 4">
            <a:extLst>
              <a:ext uri="{FF2B5EF4-FFF2-40B4-BE49-F238E27FC236}">
                <a16:creationId xmlns:a16="http://schemas.microsoft.com/office/drawing/2014/main" id="{0CC9F37E-0608-4D59-B0B5-8312229CCEE2}"/>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3F977DF0-0E27-43C1-AAE9-FD1F52015A92}"/>
              </a:ext>
            </a:extLst>
          </p:cNvPr>
          <p:cNvPicPr>
            <a:picLocks noChangeAspect="1"/>
          </p:cNvPicPr>
          <p:nvPr/>
        </p:nvPicPr>
        <p:blipFill>
          <a:blip r:embed="rId2"/>
          <a:stretch>
            <a:fillRect/>
          </a:stretch>
        </p:blipFill>
        <p:spPr>
          <a:xfrm>
            <a:off x="367989" y="1446754"/>
            <a:ext cx="6099717" cy="7976026"/>
          </a:xfrm>
          <a:prstGeom prst="rect">
            <a:avLst/>
          </a:prstGeom>
        </p:spPr>
      </p:pic>
    </p:spTree>
    <p:extLst>
      <p:ext uri="{BB962C8B-B14F-4D97-AF65-F5344CB8AC3E}">
        <p14:creationId xmlns:p14="http://schemas.microsoft.com/office/powerpoint/2010/main" val="3635373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D4D87-5ABB-411A-8AB9-13E8214894B5}"/>
              </a:ext>
            </a:extLst>
          </p:cNvPr>
          <p:cNvSpPr>
            <a:spLocks noGrp="1"/>
          </p:cNvSpPr>
          <p:nvPr>
            <p:ph type="title"/>
          </p:nvPr>
        </p:nvSpPr>
        <p:spPr>
          <a:xfrm>
            <a:off x="471488" y="527405"/>
            <a:ext cx="5915025" cy="1390605"/>
          </a:xfrm>
        </p:spPr>
        <p:txBody>
          <a:bodyPr>
            <a:normAutofit/>
          </a:bodyPr>
          <a:lstStyle/>
          <a:p>
            <a:pPr algn="ctr"/>
            <a:r>
              <a:rPr lang="en-GB" sz="4000" b="1" u="sng">
                <a:solidFill>
                  <a:schemeClr val="accent1">
                    <a:lumMod val="75000"/>
                  </a:schemeClr>
                </a:solidFill>
              </a:rPr>
              <a:t>Breakfast and After School Clubs</a:t>
            </a:r>
          </a:p>
        </p:txBody>
      </p:sp>
      <p:pic>
        <p:nvPicPr>
          <p:cNvPr id="5" name="Content Placeholder 4" descr="A poster with text and pictures of children&#10;&#10;Description automatically generated">
            <a:extLst>
              <a:ext uri="{FF2B5EF4-FFF2-40B4-BE49-F238E27FC236}">
                <a16:creationId xmlns:a16="http://schemas.microsoft.com/office/drawing/2014/main" id="{8A568156-FED2-44D5-95E1-213233A948A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5689" y="1828800"/>
            <a:ext cx="6211228" cy="7549795"/>
          </a:xfrm>
        </p:spPr>
      </p:pic>
    </p:spTree>
    <p:extLst>
      <p:ext uri="{BB962C8B-B14F-4D97-AF65-F5344CB8AC3E}">
        <p14:creationId xmlns:p14="http://schemas.microsoft.com/office/powerpoint/2010/main" val="334532709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F88BD96DDBCD04E8492264AD806C3F9" ma:contentTypeVersion="18" ma:contentTypeDescription="Create a new document." ma:contentTypeScope="" ma:versionID="e8696991299ee8981eaa8b3b3c51dba7">
  <xsd:schema xmlns:xsd="http://www.w3.org/2001/XMLSchema" xmlns:xs="http://www.w3.org/2001/XMLSchema" xmlns:p="http://schemas.microsoft.com/office/2006/metadata/properties" xmlns:ns2="8f9f7045-b93a-4431-a8d8-41127220aed8" xmlns:ns3="3b38c4c6-833d-47fc-a821-4f1e9040a180" targetNamespace="http://schemas.microsoft.com/office/2006/metadata/properties" ma:root="true" ma:fieldsID="4d53ac8b87029160ecc7fbb5b54dce06" ns2:_="" ns3:_="">
    <xsd:import namespace="8f9f7045-b93a-4431-a8d8-41127220aed8"/>
    <xsd:import namespace="3b38c4c6-833d-47fc-a821-4f1e9040a180"/>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ServiceLocation" minOccurs="0"/>
                <xsd:element ref="ns2:MediaServiceOCR"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f7045-b93a-4431-a8d8-41127220aed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366d6860-d01e-4c43-9962-b51fa0336c7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LengthInSeconds" ma:index="24" nillable="true" ma:displayName="MediaLengthInSeconds" ma:hidden="true" ma:internalName="MediaLengthInSeconds" ma:readOnly="true">
      <xsd:simpleType>
        <xsd:restriction base="dms:Unknown"/>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38c4c6-833d-47fc-a821-4f1e9040a180"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86ff99b3-6d74-4167-a8c5-29b6331d6a6c}" ma:internalName="TaxCatchAll" ma:showField="CatchAllData" ma:web="3b38c4c6-833d-47fc-a821-4f1e9040a18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3b38c4c6-833d-47fc-a821-4f1e9040a180" xsi:nil="true"/>
    <lcf76f155ced4ddcb4097134ff3c332f xmlns="8f9f7045-b93a-4431-a8d8-41127220aed8">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B5F61BE-44CC-43CF-84F8-6F2B6AC73E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f7045-b93a-4431-a8d8-41127220aed8"/>
    <ds:schemaRef ds:uri="3b38c4c6-833d-47fc-a821-4f1e9040a18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262ADB5-9B2D-4F3B-925C-CAF68AFEB2A2}">
  <ds:schemaRefs>
    <ds:schemaRef ds:uri="http://schemas.microsoft.com/office/2006/metadata/properties"/>
    <ds:schemaRef ds:uri="http://schemas.microsoft.com/office/infopath/2007/PartnerControls"/>
    <ds:schemaRef ds:uri="3b38c4c6-833d-47fc-a821-4f1e9040a180"/>
    <ds:schemaRef ds:uri="8f9f7045-b93a-4431-a8d8-41127220aed8"/>
  </ds:schemaRefs>
</ds:datastoreItem>
</file>

<file path=customXml/itemProps3.xml><?xml version="1.0" encoding="utf-8"?>
<ds:datastoreItem xmlns:ds="http://schemas.openxmlformats.org/officeDocument/2006/customXml" ds:itemID="{0AE3E764-8B7E-457D-AD63-94336FE6A37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445</TotalTime>
  <Words>2732</Words>
  <Application>Microsoft Office PowerPoint</Application>
  <PresentationFormat>A4 Paper (210x297 mm)</PresentationFormat>
  <Paragraphs>356</Paragraphs>
  <Slides>19</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Arial Nova</vt:lpstr>
      <vt:lpstr>Calibri</vt:lpstr>
      <vt:lpstr>Calibri Light</vt:lpstr>
      <vt:lpstr>Comic Sans MS</vt:lpstr>
      <vt:lpstr>Letterjoin-Air No-Lead 4</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OUR SUPPORT STAFF</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SCHOOL MENU</vt:lpstr>
      <vt:lpstr>Breakfast and After School Clubs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Gillian Redmond</dc:creator>
  <cp:lastModifiedBy>Gillian Redmond</cp:lastModifiedBy>
  <cp:revision>1</cp:revision>
  <cp:lastPrinted>2025-02-04T10:50:55Z</cp:lastPrinted>
  <dcterms:created xsi:type="dcterms:W3CDTF">2024-02-26T14:25:49Z</dcterms:created>
  <dcterms:modified xsi:type="dcterms:W3CDTF">2025-06-09T13:39:19Z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0x0101006F88BD96DDBCD04E8492264AD806C3F9</vt:lpwstr>
  </property>
</Properties>
</file>